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14.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14.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14.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14.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14.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5"/>
  </p:handoutMasterIdLst>
  <p:sldIdLst>
    <p:sldId id="256" r:id="rId3"/>
    <p:sldId id="405" r:id="rId5"/>
    <p:sldId id="383" r:id="rId6"/>
    <p:sldId id="384" r:id="rId7"/>
    <p:sldId id="385" r:id="rId8"/>
    <p:sldId id="386" r:id="rId9"/>
    <p:sldId id="387" r:id="rId10"/>
    <p:sldId id="388" r:id="rId11"/>
    <p:sldId id="389" r:id="rId12"/>
    <p:sldId id="390" r:id="rId13"/>
    <p:sldId id="391" r:id="rId14"/>
    <p:sldId id="392" r:id="rId15"/>
    <p:sldId id="393" r:id="rId16"/>
    <p:sldId id="394" r:id="rId17"/>
    <p:sldId id="395" r:id="rId18"/>
    <p:sldId id="396" r:id="rId19"/>
    <p:sldId id="397" r:id="rId20"/>
    <p:sldId id="398" r:id="rId21"/>
    <p:sldId id="399" r:id="rId22"/>
    <p:sldId id="400" r:id="rId23"/>
    <p:sldId id="425" r:id="rId24"/>
  </p:sldIdLst>
  <p:sldSz cx="12192000" cy="6858000"/>
  <p:notesSz cx="10234295" cy="7103745"/>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loman Soloman" initials="S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EDCDCB"/>
    <a:srgbClr val="A9CDCB"/>
    <a:srgbClr val="D1EBF1"/>
    <a:srgbClr val="EBF1DE"/>
    <a:srgbClr val="F1EEF4"/>
    <a:srgbClr val="DFF5A9"/>
    <a:srgbClr val="E5F7B9"/>
    <a:srgbClr val="009900"/>
    <a:srgbClr val="AB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7" autoAdjust="0"/>
    <p:restoredTop sz="82491" autoAdjust="0"/>
  </p:normalViewPr>
  <p:slideViewPr>
    <p:cSldViewPr>
      <p:cViewPr varScale="1">
        <p:scale>
          <a:sx n="86" d="100"/>
          <a:sy n="86" d="100"/>
        </p:scale>
        <p:origin x="533" y="67"/>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4" d="100"/>
          <a:sy n="54" d="100"/>
        </p:scale>
        <p:origin x="2820" y="72"/>
      </p:cViewPr>
      <p:guideLst>
        <p:guide orient="horz" pos="2238"/>
        <p:guide pos="3224"/>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commentAuthors" Target="commentAuthors.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D0F11C4B-FE04-47C8-A657-5B45BDD30FC5}"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zh-CN" altLang="en-US"/>
        </a:p>
      </dgm:t>
    </dgm:pt>
    <dgm:pt modelId="{3BB2923B-D68D-4C40-BEB4-89711BF9F0D2}">
      <dgm:prSet/>
      <dgm:spPr/>
      <dgm:t>
        <a:bodyPr/>
        <a:lstStyle/>
        <a:p>
          <a:pPr rtl="0"/>
          <a:r>
            <a:rPr lang="zh-CN" b="1" smtClean="0"/>
            <a:t>学好本章的重要意义</a:t>
          </a:r>
          <a:endParaRPr lang="zh-CN"/>
        </a:p>
      </dgm:t>
    </dgm:pt>
    <dgm:pt modelId="{E7A87F82-BF33-4654-8948-744EAD37A27A}" cxnId="{8368DB71-532B-46F6-8051-807EDF4A4BA3}" type="parTrans">
      <dgm:prSet/>
      <dgm:spPr/>
      <dgm:t>
        <a:bodyPr/>
        <a:lstStyle/>
        <a:p>
          <a:endParaRPr lang="zh-CN" altLang="en-US"/>
        </a:p>
      </dgm:t>
    </dgm:pt>
    <dgm:pt modelId="{9DE34394-2355-44E4-B034-EFA4189B15B6}" cxnId="{8368DB71-532B-46F6-8051-807EDF4A4BA3}" type="sibTrans">
      <dgm:prSet/>
      <dgm:spPr/>
      <dgm:t>
        <a:bodyPr/>
        <a:lstStyle/>
        <a:p>
          <a:endParaRPr lang="zh-CN" altLang="en-US"/>
        </a:p>
      </dgm:t>
    </dgm:pt>
    <dgm:pt modelId="{C061E711-A3D4-41BE-A41F-6F094B57E793}">
      <dgm:prSet/>
      <dgm:spPr/>
      <dgm:t>
        <a:bodyPr/>
        <a:lstStyle/>
        <a:p>
          <a:pPr rtl="0"/>
          <a:r>
            <a:rPr lang="zh-CN" smtClean="0"/>
            <a:t>数据科学中不仅需要传统数据计算</a:t>
          </a:r>
          <a:r>
            <a:rPr lang="en-US" smtClean="0"/>
            <a:t>/</a:t>
          </a:r>
          <a:r>
            <a:rPr lang="zh-CN" smtClean="0"/>
            <a:t>管理技术，而且更需要新兴的技术，如</a:t>
          </a:r>
          <a:r>
            <a:rPr lang="en-US" smtClean="0"/>
            <a:t>MapReduce</a:t>
          </a:r>
          <a:r>
            <a:rPr lang="zh-CN" smtClean="0"/>
            <a:t>、</a:t>
          </a:r>
          <a:r>
            <a:rPr lang="en-US" smtClean="0"/>
            <a:t>Spark</a:t>
          </a:r>
          <a:r>
            <a:rPr lang="zh-CN" smtClean="0"/>
            <a:t>为代表的新兴数据计算技术与以</a:t>
          </a:r>
          <a:r>
            <a:rPr lang="en-US" smtClean="0"/>
            <a:t>NoSQL</a:t>
          </a:r>
          <a:r>
            <a:rPr lang="zh-CN" smtClean="0"/>
            <a:t>、</a:t>
          </a:r>
          <a:r>
            <a:rPr lang="en-US" smtClean="0"/>
            <a:t>NewSQL</a:t>
          </a:r>
          <a:r>
            <a:rPr lang="zh-CN" smtClean="0"/>
            <a:t>和关系云为主的新兴数据管理技术。对于初学者来说，掌握数据科学中的技术与工具具有两个重要意义：一是加强对数据科学中的新理念与新理论的理解；二是提升自己的动手操作能力。</a:t>
          </a:r>
          <a:endParaRPr lang="zh-CN"/>
        </a:p>
      </dgm:t>
    </dgm:pt>
    <dgm:pt modelId="{BED35D41-9AF5-4758-9BED-F37AB5F3DCB5}" cxnId="{16AC61F7-20AD-4545-8662-C180E2BB3AC6}" type="parTrans">
      <dgm:prSet/>
      <dgm:spPr/>
      <dgm:t>
        <a:bodyPr/>
        <a:lstStyle/>
        <a:p>
          <a:endParaRPr lang="zh-CN" altLang="en-US"/>
        </a:p>
      </dgm:t>
    </dgm:pt>
    <dgm:pt modelId="{4DBB6357-D881-4613-9C6F-2844B28F4D24}" cxnId="{16AC61F7-20AD-4545-8662-C180E2BB3AC6}" type="sibTrans">
      <dgm:prSet/>
      <dgm:spPr/>
      <dgm:t>
        <a:bodyPr/>
        <a:lstStyle/>
        <a:p>
          <a:endParaRPr lang="zh-CN" altLang="en-US"/>
        </a:p>
      </dgm:t>
    </dgm:pt>
    <dgm:pt modelId="{D0E3FD38-50CC-400D-ACF3-304AE2CA3AEB}">
      <dgm:prSet/>
      <dgm:spPr/>
      <dgm:t>
        <a:bodyPr/>
        <a:lstStyle/>
        <a:p>
          <a:pPr rtl="0"/>
          <a:r>
            <a:rPr lang="zh-CN" b="1" smtClean="0"/>
            <a:t>继续学习方法</a:t>
          </a:r>
          <a:endParaRPr lang="zh-CN"/>
        </a:p>
      </dgm:t>
    </dgm:pt>
    <dgm:pt modelId="{87D72D72-5385-4733-B217-C707AE3514F3}" cxnId="{A63AD864-10C8-4D9F-9EFA-F81372C56812}" type="parTrans">
      <dgm:prSet/>
      <dgm:spPr/>
      <dgm:t>
        <a:bodyPr/>
        <a:lstStyle/>
        <a:p>
          <a:endParaRPr lang="zh-CN" altLang="en-US"/>
        </a:p>
      </dgm:t>
    </dgm:pt>
    <dgm:pt modelId="{CBF50541-B22D-4645-966F-F7D95B0D37E4}" cxnId="{A63AD864-10C8-4D9F-9EFA-F81372C56812}" type="sibTrans">
      <dgm:prSet/>
      <dgm:spPr/>
      <dgm:t>
        <a:bodyPr/>
        <a:lstStyle/>
        <a:p>
          <a:endParaRPr lang="zh-CN" altLang="en-US"/>
        </a:p>
      </dgm:t>
    </dgm:pt>
    <dgm:pt modelId="{2A658943-8D1D-4353-BC5F-B45F06BF5AA0}">
      <dgm:prSet/>
      <dgm:spPr/>
      <dgm:t>
        <a:bodyPr/>
        <a:lstStyle/>
        <a:p>
          <a:pPr rtl="0"/>
          <a:r>
            <a:rPr lang="zh-CN" smtClean="0"/>
            <a:t>技术与工具的学习不能停留在理论学习，更应重视动手操作，做到理论与实践并重。因此，继续学习的重点应放在具体工具的动手实践之上，尤其是</a:t>
          </a:r>
          <a:r>
            <a:rPr lang="en-US" smtClean="0"/>
            <a:t>Spark</a:t>
          </a:r>
          <a:r>
            <a:rPr lang="zh-CN" smtClean="0"/>
            <a:t>、</a:t>
          </a:r>
          <a:r>
            <a:rPr lang="en-US" smtClean="0"/>
            <a:t>Hadoop MapReduce</a:t>
          </a:r>
          <a:r>
            <a:rPr lang="zh-CN" smtClean="0"/>
            <a:t>等典型计算技术以及</a:t>
          </a:r>
          <a:r>
            <a:rPr lang="en-US" smtClean="0"/>
            <a:t>HBase</a:t>
          </a:r>
          <a:r>
            <a:rPr lang="zh-CN" smtClean="0"/>
            <a:t>、</a:t>
          </a:r>
          <a:r>
            <a:rPr lang="en-US" smtClean="0"/>
            <a:t>Memcached</a:t>
          </a:r>
          <a:r>
            <a:rPr lang="zh-CN" smtClean="0"/>
            <a:t>、</a:t>
          </a:r>
          <a:r>
            <a:rPr lang="en-US" smtClean="0"/>
            <a:t>MongoDB </a:t>
          </a:r>
          <a:r>
            <a:rPr lang="zh-CN" smtClean="0"/>
            <a:t>和</a:t>
          </a:r>
          <a:r>
            <a:rPr lang="en-US" smtClean="0"/>
            <a:t>Cassandra</a:t>
          </a:r>
          <a:r>
            <a:rPr lang="zh-CN" smtClean="0"/>
            <a:t>等常用数据管理技术。</a:t>
          </a:r>
          <a:endParaRPr lang="zh-CN"/>
        </a:p>
      </dgm:t>
    </dgm:pt>
    <dgm:pt modelId="{7494DA7C-2C9F-4910-84E1-D2A88D6BC5C9}" cxnId="{F98E053D-5FD1-489F-949A-51937C49CA99}" type="parTrans">
      <dgm:prSet/>
      <dgm:spPr/>
      <dgm:t>
        <a:bodyPr/>
        <a:lstStyle/>
        <a:p>
          <a:endParaRPr lang="zh-CN" altLang="en-US"/>
        </a:p>
      </dgm:t>
    </dgm:pt>
    <dgm:pt modelId="{A6F98F9D-6EDA-4F85-913F-6E6CCE4D8002}" cxnId="{F98E053D-5FD1-489F-949A-51937C49CA99}" type="sibTrans">
      <dgm:prSet/>
      <dgm:spPr/>
      <dgm:t>
        <a:bodyPr/>
        <a:lstStyle/>
        <a:p>
          <a:endParaRPr lang="zh-CN" altLang="en-US"/>
        </a:p>
      </dgm:t>
    </dgm:pt>
    <dgm:pt modelId="{B9D80DE2-0B04-4F51-957E-5DAE58A0B626}">
      <dgm:prSet/>
      <dgm:spPr/>
      <dgm:t>
        <a:bodyPr/>
        <a:lstStyle/>
        <a:p>
          <a:pPr rtl="0"/>
          <a:r>
            <a:rPr lang="zh-CN" b="1" smtClean="0"/>
            <a:t>提醒及注意事项</a:t>
          </a:r>
          <a:endParaRPr lang="zh-CN"/>
        </a:p>
      </dgm:t>
    </dgm:pt>
    <dgm:pt modelId="{3B8B743B-DF71-4E0E-B210-84C6E4E069C7}" cxnId="{526CCDFC-91E5-4179-97B7-095F87996F75}" type="parTrans">
      <dgm:prSet/>
      <dgm:spPr/>
      <dgm:t>
        <a:bodyPr/>
        <a:lstStyle/>
        <a:p>
          <a:endParaRPr lang="zh-CN" altLang="en-US"/>
        </a:p>
      </dgm:t>
    </dgm:pt>
    <dgm:pt modelId="{8DFC1902-488F-4755-8900-CD4EF44B0FBF}" cxnId="{526CCDFC-91E5-4179-97B7-095F87996F75}" type="sibTrans">
      <dgm:prSet/>
      <dgm:spPr/>
      <dgm:t>
        <a:bodyPr/>
        <a:lstStyle/>
        <a:p>
          <a:endParaRPr lang="zh-CN" altLang="en-US"/>
        </a:p>
      </dgm:t>
    </dgm:pt>
    <dgm:pt modelId="{BB27F246-22C2-4D1E-86D1-D2730AB32671}">
      <dgm:prSet/>
      <dgm:spPr/>
      <dgm:t>
        <a:bodyPr/>
        <a:lstStyle/>
        <a:p>
          <a:pPr rtl="0"/>
          <a:r>
            <a:rPr lang="zh-CN" smtClean="0"/>
            <a:t>数据科学并不是绝对排斥传统数据计算</a:t>
          </a:r>
          <a:r>
            <a:rPr lang="en-US" smtClean="0"/>
            <a:t>/</a:t>
          </a:r>
          <a:r>
            <a:rPr lang="zh-CN" smtClean="0"/>
            <a:t>管理技术与工具。以数据管理技术为例，在未来很长一段时间内，传统的关系数据库与</a:t>
          </a:r>
          <a:r>
            <a:rPr lang="en-US" smtClean="0"/>
            <a:t>NoSQL</a:t>
          </a:r>
          <a:r>
            <a:rPr lang="zh-CN" smtClean="0"/>
            <a:t>将并存——需要处理关系数据库擅长的问题，仍然首选关系数据库技术；需要处理系数据库不擅长的问题，将考虑更加适合的数据存储技术，如</a:t>
          </a:r>
          <a:r>
            <a:rPr lang="en-US" smtClean="0"/>
            <a:t>NoSQL</a:t>
          </a:r>
          <a:r>
            <a:rPr lang="zh-CN" smtClean="0"/>
            <a:t>、</a:t>
          </a:r>
          <a:r>
            <a:rPr lang="en-US" smtClean="0"/>
            <a:t>NewSQL</a:t>
          </a:r>
          <a:r>
            <a:rPr lang="zh-CN" smtClean="0"/>
            <a:t>技术等。因此，继续学习本章知识时不应忽略对传统数据计算</a:t>
          </a:r>
          <a:r>
            <a:rPr lang="en-US" smtClean="0"/>
            <a:t>/</a:t>
          </a:r>
          <a:r>
            <a:rPr lang="zh-CN" smtClean="0"/>
            <a:t>管理技术与工具的学习。</a:t>
          </a:r>
          <a:endParaRPr lang="zh-CN"/>
        </a:p>
      </dgm:t>
    </dgm:pt>
    <dgm:pt modelId="{5EAE2D86-B6AC-45FD-9C10-6D9A9DDC5111}" cxnId="{548E5081-05CF-43EC-B1CA-9533A078FD89}" type="parTrans">
      <dgm:prSet/>
      <dgm:spPr/>
      <dgm:t>
        <a:bodyPr/>
        <a:lstStyle/>
        <a:p>
          <a:endParaRPr lang="zh-CN" altLang="en-US"/>
        </a:p>
      </dgm:t>
    </dgm:pt>
    <dgm:pt modelId="{C332ED5B-244F-43FE-9A89-9503FFD76127}" cxnId="{548E5081-05CF-43EC-B1CA-9533A078FD89}" type="sibTrans">
      <dgm:prSet/>
      <dgm:spPr/>
      <dgm:t>
        <a:bodyPr/>
        <a:lstStyle/>
        <a:p>
          <a:endParaRPr lang="zh-CN" altLang="en-US"/>
        </a:p>
      </dgm:t>
    </dgm:pt>
    <dgm:pt modelId="{E22E7851-B343-434F-B74C-34D23A04EFB8}">
      <dgm:prSet/>
      <dgm:spPr/>
      <dgm:t>
        <a:bodyPr/>
        <a:lstStyle/>
        <a:p>
          <a:pPr rtl="0"/>
          <a:r>
            <a:rPr lang="zh-CN" b="1" dirty="0" smtClean="0"/>
            <a:t>与其他章节的关系</a:t>
          </a:r>
          <a:endParaRPr lang="zh-CN" dirty="0"/>
        </a:p>
      </dgm:t>
    </dgm:pt>
    <dgm:pt modelId="{2EFEB972-E69B-4A05-9075-FEE483075F9B}" cxnId="{BFB97676-2DB9-4E0B-8056-AC167238DDA4}" type="parTrans">
      <dgm:prSet/>
      <dgm:spPr/>
      <dgm:t>
        <a:bodyPr/>
        <a:lstStyle/>
        <a:p>
          <a:endParaRPr lang="zh-CN" altLang="en-US"/>
        </a:p>
      </dgm:t>
    </dgm:pt>
    <dgm:pt modelId="{9BD1A977-885F-4B96-ADCD-266280F5BC4D}" cxnId="{BFB97676-2DB9-4E0B-8056-AC167238DDA4}" type="sibTrans">
      <dgm:prSet/>
      <dgm:spPr/>
      <dgm:t>
        <a:bodyPr/>
        <a:lstStyle/>
        <a:p>
          <a:endParaRPr lang="zh-CN" altLang="en-US"/>
        </a:p>
      </dgm:t>
    </dgm:pt>
    <dgm:pt modelId="{732D15DB-FCD4-47E1-B104-A3F7818CF704}">
      <dgm:prSet/>
      <dgm:spPr/>
      <dgm:t>
        <a:bodyPr/>
        <a:lstStyle/>
        <a:p>
          <a:pPr rtl="0"/>
          <a:r>
            <a:rPr lang="zh-CN" dirty="0" smtClean="0"/>
            <a:t>本章是“第一章 基础理论”中给出的数据科学的理论体系的进一步讲解，学习好本章的内容将帮助你进一步深入理解第一章中给出的数据科学的术语、目的、理论体系和主要原则；</a:t>
          </a:r>
          <a:endParaRPr lang="zh-CN" dirty="0"/>
        </a:p>
      </dgm:t>
    </dgm:pt>
    <dgm:pt modelId="{FDB9A243-96D7-4BD0-A937-F5BC54138678}" cxnId="{1953BB8A-D798-41E0-BC4E-B2FA0B56E5E0}" type="parTrans">
      <dgm:prSet/>
      <dgm:spPr/>
      <dgm:t>
        <a:bodyPr/>
        <a:lstStyle/>
        <a:p>
          <a:endParaRPr lang="zh-CN" altLang="en-US"/>
        </a:p>
      </dgm:t>
    </dgm:pt>
    <dgm:pt modelId="{B37023B2-70D8-4028-B1AB-8DDF96C58E07}" cxnId="{1953BB8A-D798-41E0-BC4E-B2FA0B56E5E0}" type="sibTrans">
      <dgm:prSet/>
      <dgm:spPr/>
      <dgm:t>
        <a:bodyPr/>
        <a:lstStyle/>
        <a:p>
          <a:endParaRPr lang="zh-CN" altLang="en-US"/>
        </a:p>
      </dgm:t>
    </dgm:pt>
    <dgm:pt modelId="{69FD687D-D005-405C-B955-35D000D5EAA8}">
      <dgm:prSet/>
      <dgm:spPr/>
      <dgm:t>
        <a:bodyPr/>
        <a:lstStyle/>
        <a:p>
          <a:pPr rtl="0"/>
          <a:r>
            <a:rPr lang="zh-CN" dirty="0" smtClean="0"/>
            <a:t>本章是“第三章 流程与方法”的实现，也是“第五章 数据产品及开发”的基础。</a:t>
          </a:r>
          <a:endParaRPr lang="zh-CN" dirty="0"/>
        </a:p>
      </dgm:t>
    </dgm:pt>
    <dgm:pt modelId="{9962C03B-F359-45F0-A86D-FF603A6F9784}" cxnId="{BB018F1D-6440-4186-8C20-C24DE11CE738}" type="parTrans">
      <dgm:prSet/>
      <dgm:spPr/>
      <dgm:t>
        <a:bodyPr/>
        <a:lstStyle/>
        <a:p>
          <a:endParaRPr lang="zh-CN" altLang="en-US"/>
        </a:p>
      </dgm:t>
    </dgm:pt>
    <dgm:pt modelId="{B074E765-0A24-403F-A718-22129DB150B2}" cxnId="{BB018F1D-6440-4186-8C20-C24DE11CE738}" type="sibTrans">
      <dgm:prSet/>
      <dgm:spPr/>
      <dgm:t>
        <a:bodyPr/>
        <a:lstStyle/>
        <a:p>
          <a:endParaRPr lang="zh-CN" altLang="en-US"/>
        </a:p>
      </dgm:t>
    </dgm:pt>
    <dgm:pt modelId="{7C90ACAB-981C-4304-970B-23CC4BD5BF04}" type="pres">
      <dgm:prSet presAssocID="{D0F11C4B-FE04-47C8-A657-5B45BDD30FC5}" presName="Name0" presStyleCnt="0">
        <dgm:presLayoutVars>
          <dgm:dir/>
          <dgm:animLvl val="lvl"/>
          <dgm:resizeHandles val="exact"/>
        </dgm:presLayoutVars>
      </dgm:prSet>
      <dgm:spPr/>
      <dgm:t>
        <a:bodyPr/>
        <a:lstStyle/>
        <a:p>
          <a:endParaRPr lang="zh-CN" altLang="en-US"/>
        </a:p>
      </dgm:t>
    </dgm:pt>
    <dgm:pt modelId="{09244647-42CB-4E48-A568-3893E6FB0FA4}" type="pres">
      <dgm:prSet presAssocID="{3BB2923B-D68D-4C40-BEB4-89711BF9F0D2}" presName="composite" presStyleCnt="0"/>
      <dgm:spPr/>
    </dgm:pt>
    <dgm:pt modelId="{75F7AB31-97E0-4E0A-B61E-3ADC5A1B24F8}" type="pres">
      <dgm:prSet presAssocID="{3BB2923B-D68D-4C40-BEB4-89711BF9F0D2}" presName="parTx" presStyleLbl="alignNode1" presStyleIdx="0" presStyleCnt="4">
        <dgm:presLayoutVars>
          <dgm:chMax val="0"/>
          <dgm:chPref val="0"/>
          <dgm:bulletEnabled val="1"/>
        </dgm:presLayoutVars>
      </dgm:prSet>
      <dgm:spPr/>
      <dgm:t>
        <a:bodyPr/>
        <a:lstStyle/>
        <a:p>
          <a:endParaRPr lang="zh-CN" altLang="en-US"/>
        </a:p>
      </dgm:t>
    </dgm:pt>
    <dgm:pt modelId="{5430DFA2-9DBB-4097-81CB-1248D6A0A704}" type="pres">
      <dgm:prSet presAssocID="{3BB2923B-D68D-4C40-BEB4-89711BF9F0D2}" presName="desTx" presStyleLbl="alignAccFollowNode1" presStyleIdx="0" presStyleCnt="4">
        <dgm:presLayoutVars>
          <dgm:bulletEnabled val="1"/>
        </dgm:presLayoutVars>
      </dgm:prSet>
      <dgm:spPr/>
      <dgm:t>
        <a:bodyPr/>
        <a:lstStyle/>
        <a:p>
          <a:endParaRPr lang="zh-CN" altLang="en-US"/>
        </a:p>
      </dgm:t>
    </dgm:pt>
    <dgm:pt modelId="{79FF7701-B3E1-459F-BA81-A09FDCDA81E1}" type="pres">
      <dgm:prSet presAssocID="{9DE34394-2355-44E4-B034-EFA4189B15B6}" presName="space" presStyleCnt="0"/>
      <dgm:spPr/>
    </dgm:pt>
    <dgm:pt modelId="{82E7B715-8B9F-40AE-8F41-869C5E32C401}" type="pres">
      <dgm:prSet presAssocID="{D0E3FD38-50CC-400D-ACF3-304AE2CA3AEB}" presName="composite" presStyleCnt="0"/>
      <dgm:spPr/>
    </dgm:pt>
    <dgm:pt modelId="{96B29BB3-C908-4801-880B-26CD7A80BAB6}" type="pres">
      <dgm:prSet presAssocID="{D0E3FD38-50CC-400D-ACF3-304AE2CA3AEB}" presName="parTx" presStyleLbl="alignNode1" presStyleIdx="1" presStyleCnt="4">
        <dgm:presLayoutVars>
          <dgm:chMax val="0"/>
          <dgm:chPref val="0"/>
          <dgm:bulletEnabled val="1"/>
        </dgm:presLayoutVars>
      </dgm:prSet>
      <dgm:spPr/>
      <dgm:t>
        <a:bodyPr/>
        <a:lstStyle/>
        <a:p>
          <a:endParaRPr lang="zh-CN" altLang="en-US"/>
        </a:p>
      </dgm:t>
    </dgm:pt>
    <dgm:pt modelId="{EB9F2C9A-CF28-491B-946F-9CFA74648F5F}" type="pres">
      <dgm:prSet presAssocID="{D0E3FD38-50CC-400D-ACF3-304AE2CA3AEB}" presName="desTx" presStyleLbl="alignAccFollowNode1" presStyleIdx="1" presStyleCnt="4">
        <dgm:presLayoutVars>
          <dgm:bulletEnabled val="1"/>
        </dgm:presLayoutVars>
      </dgm:prSet>
      <dgm:spPr/>
      <dgm:t>
        <a:bodyPr/>
        <a:lstStyle/>
        <a:p>
          <a:endParaRPr lang="zh-CN" altLang="en-US"/>
        </a:p>
      </dgm:t>
    </dgm:pt>
    <dgm:pt modelId="{3A88BE13-E8C8-48E5-BC69-F4EB09E9151A}" type="pres">
      <dgm:prSet presAssocID="{CBF50541-B22D-4645-966F-F7D95B0D37E4}" presName="space" presStyleCnt="0"/>
      <dgm:spPr/>
    </dgm:pt>
    <dgm:pt modelId="{245B409D-8FB3-4246-BB0C-CAC577F4C942}" type="pres">
      <dgm:prSet presAssocID="{B9D80DE2-0B04-4F51-957E-5DAE58A0B626}" presName="composite" presStyleCnt="0"/>
      <dgm:spPr/>
    </dgm:pt>
    <dgm:pt modelId="{94466EF2-EDDD-4DD6-B528-A5D2A00ABAAA}" type="pres">
      <dgm:prSet presAssocID="{B9D80DE2-0B04-4F51-957E-5DAE58A0B626}" presName="parTx" presStyleLbl="alignNode1" presStyleIdx="2" presStyleCnt="4">
        <dgm:presLayoutVars>
          <dgm:chMax val="0"/>
          <dgm:chPref val="0"/>
          <dgm:bulletEnabled val="1"/>
        </dgm:presLayoutVars>
      </dgm:prSet>
      <dgm:spPr/>
      <dgm:t>
        <a:bodyPr/>
        <a:lstStyle/>
        <a:p>
          <a:endParaRPr lang="zh-CN" altLang="en-US"/>
        </a:p>
      </dgm:t>
    </dgm:pt>
    <dgm:pt modelId="{F6601278-8894-42BB-9A88-D6887A813DEA}" type="pres">
      <dgm:prSet presAssocID="{B9D80DE2-0B04-4F51-957E-5DAE58A0B626}" presName="desTx" presStyleLbl="alignAccFollowNode1" presStyleIdx="2" presStyleCnt="4">
        <dgm:presLayoutVars>
          <dgm:bulletEnabled val="1"/>
        </dgm:presLayoutVars>
      </dgm:prSet>
      <dgm:spPr/>
      <dgm:t>
        <a:bodyPr/>
        <a:lstStyle/>
        <a:p>
          <a:endParaRPr lang="zh-CN" altLang="en-US"/>
        </a:p>
      </dgm:t>
    </dgm:pt>
    <dgm:pt modelId="{412E1AEE-C053-4565-8B49-BDA6D9D31E29}" type="pres">
      <dgm:prSet presAssocID="{8DFC1902-488F-4755-8900-CD4EF44B0FBF}" presName="space" presStyleCnt="0"/>
      <dgm:spPr/>
    </dgm:pt>
    <dgm:pt modelId="{3E6A8951-244C-4566-9FFC-F9F60E414D23}" type="pres">
      <dgm:prSet presAssocID="{E22E7851-B343-434F-B74C-34D23A04EFB8}" presName="composite" presStyleCnt="0"/>
      <dgm:spPr/>
    </dgm:pt>
    <dgm:pt modelId="{5C951863-A48B-4BC2-A9CF-618186455343}" type="pres">
      <dgm:prSet presAssocID="{E22E7851-B343-434F-B74C-34D23A04EFB8}" presName="parTx" presStyleLbl="alignNode1" presStyleIdx="3" presStyleCnt="4">
        <dgm:presLayoutVars>
          <dgm:chMax val="0"/>
          <dgm:chPref val="0"/>
          <dgm:bulletEnabled val="1"/>
        </dgm:presLayoutVars>
      </dgm:prSet>
      <dgm:spPr/>
      <dgm:t>
        <a:bodyPr/>
        <a:lstStyle/>
        <a:p>
          <a:endParaRPr lang="zh-CN" altLang="en-US"/>
        </a:p>
      </dgm:t>
    </dgm:pt>
    <dgm:pt modelId="{FFD92109-CE10-47F0-A64F-355F8B477D89}" type="pres">
      <dgm:prSet presAssocID="{E22E7851-B343-434F-B74C-34D23A04EFB8}" presName="desTx" presStyleLbl="alignAccFollowNode1" presStyleIdx="3" presStyleCnt="4">
        <dgm:presLayoutVars>
          <dgm:bulletEnabled val="1"/>
        </dgm:presLayoutVars>
      </dgm:prSet>
      <dgm:spPr/>
      <dgm:t>
        <a:bodyPr/>
        <a:lstStyle/>
        <a:p>
          <a:endParaRPr lang="zh-CN" altLang="en-US"/>
        </a:p>
      </dgm:t>
    </dgm:pt>
  </dgm:ptLst>
  <dgm:cxnLst>
    <dgm:cxn modelId="{91A21FBB-7184-4AF6-9C3B-5AC91EC62FD9}" type="presOf" srcId="{BB27F246-22C2-4D1E-86D1-D2730AB32671}" destId="{F6601278-8894-42BB-9A88-D6887A813DEA}" srcOrd="0" destOrd="0" presId="urn:microsoft.com/office/officeart/2005/8/layout/hList1"/>
    <dgm:cxn modelId="{8770401E-9597-4807-BFA6-89A42EC75DB7}" type="presOf" srcId="{D0E3FD38-50CC-400D-ACF3-304AE2CA3AEB}" destId="{96B29BB3-C908-4801-880B-26CD7A80BAB6}" srcOrd="0" destOrd="0" presId="urn:microsoft.com/office/officeart/2005/8/layout/hList1"/>
    <dgm:cxn modelId="{F98E053D-5FD1-489F-949A-51937C49CA99}" srcId="{D0E3FD38-50CC-400D-ACF3-304AE2CA3AEB}" destId="{2A658943-8D1D-4353-BC5F-B45F06BF5AA0}" srcOrd="0" destOrd="0" parTransId="{7494DA7C-2C9F-4910-84E1-D2A88D6BC5C9}" sibTransId="{A6F98F9D-6EDA-4F85-913F-6E6CCE4D8002}"/>
    <dgm:cxn modelId="{526CCDFC-91E5-4179-97B7-095F87996F75}" srcId="{D0F11C4B-FE04-47C8-A657-5B45BDD30FC5}" destId="{B9D80DE2-0B04-4F51-957E-5DAE58A0B626}" srcOrd="2" destOrd="0" parTransId="{3B8B743B-DF71-4E0E-B210-84C6E4E069C7}" sibTransId="{8DFC1902-488F-4755-8900-CD4EF44B0FBF}"/>
    <dgm:cxn modelId="{16AC61F7-20AD-4545-8662-C180E2BB3AC6}" srcId="{3BB2923B-D68D-4C40-BEB4-89711BF9F0D2}" destId="{C061E711-A3D4-41BE-A41F-6F094B57E793}" srcOrd="0" destOrd="0" parTransId="{BED35D41-9AF5-4758-9BED-F37AB5F3DCB5}" sibTransId="{4DBB6357-D881-4613-9C6F-2844B28F4D24}"/>
    <dgm:cxn modelId="{BB018F1D-6440-4186-8C20-C24DE11CE738}" srcId="{E22E7851-B343-434F-B74C-34D23A04EFB8}" destId="{69FD687D-D005-405C-B955-35D000D5EAA8}" srcOrd="1" destOrd="0" parTransId="{9962C03B-F359-45F0-A86D-FF603A6F9784}" sibTransId="{B074E765-0A24-403F-A718-22129DB150B2}"/>
    <dgm:cxn modelId="{C97AA1D4-8D4C-48A5-8BB0-12F057085F13}" type="presOf" srcId="{3BB2923B-D68D-4C40-BEB4-89711BF9F0D2}" destId="{75F7AB31-97E0-4E0A-B61E-3ADC5A1B24F8}" srcOrd="0" destOrd="0" presId="urn:microsoft.com/office/officeart/2005/8/layout/hList1"/>
    <dgm:cxn modelId="{403CDE2F-24E0-45A1-9F8D-E483032A2C34}" type="presOf" srcId="{69FD687D-D005-405C-B955-35D000D5EAA8}" destId="{FFD92109-CE10-47F0-A64F-355F8B477D89}" srcOrd="0" destOrd="1" presId="urn:microsoft.com/office/officeart/2005/8/layout/hList1"/>
    <dgm:cxn modelId="{1953BB8A-D798-41E0-BC4E-B2FA0B56E5E0}" srcId="{E22E7851-B343-434F-B74C-34D23A04EFB8}" destId="{732D15DB-FCD4-47E1-B104-A3F7818CF704}" srcOrd="0" destOrd="0" parTransId="{FDB9A243-96D7-4BD0-A937-F5BC54138678}" sibTransId="{B37023B2-70D8-4028-B1AB-8DDF96C58E07}"/>
    <dgm:cxn modelId="{02985045-1E48-459E-9E02-783A344394C2}" type="presOf" srcId="{E22E7851-B343-434F-B74C-34D23A04EFB8}" destId="{5C951863-A48B-4BC2-A9CF-618186455343}" srcOrd="0" destOrd="0" presId="urn:microsoft.com/office/officeart/2005/8/layout/hList1"/>
    <dgm:cxn modelId="{50F64528-CFD2-47DF-900D-4B23915A4CD2}" type="presOf" srcId="{B9D80DE2-0B04-4F51-957E-5DAE58A0B626}" destId="{94466EF2-EDDD-4DD6-B528-A5D2A00ABAAA}" srcOrd="0" destOrd="0" presId="urn:microsoft.com/office/officeart/2005/8/layout/hList1"/>
    <dgm:cxn modelId="{8368DB71-532B-46F6-8051-807EDF4A4BA3}" srcId="{D0F11C4B-FE04-47C8-A657-5B45BDD30FC5}" destId="{3BB2923B-D68D-4C40-BEB4-89711BF9F0D2}" srcOrd="0" destOrd="0" parTransId="{E7A87F82-BF33-4654-8948-744EAD37A27A}" sibTransId="{9DE34394-2355-44E4-B034-EFA4189B15B6}"/>
    <dgm:cxn modelId="{C9E6E9F1-8AC6-4677-8CF0-955115D433B4}" type="presOf" srcId="{C061E711-A3D4-41BE-A41F-6F094B57E793}" destId="{5430DFA2-9DBB-4097-81CB-1248D6A0A704}" srcOrd="0" destOrd="0" presId="urn:microsoft.com/office/officeart/2005/8/layout/hList1"/>
    <dgm:cxn modelId="{A63AD864-10C8-4D9F-9EFA-F81372C56812}" srcId="{D0F11C4B-FE04-47C8-A657-5B45BDD30FC5}" destId="{D0E3FD38-50CC-400D-ACF3-304AE2CA3AEB}" srcOrd="1" destOrd="0" parTransId="{87D72D72-5385-4733-B217-C707AE3514F3}" sibTransId="{CBF50541-B22D-4645-966F-F7D95B0D37E4}"/>
    <dgm:cxn modelId="{548E5081-05CF-43EC-B1CA-9533A078FD89}" srcId="{B9D80DE2-0B04-4F51-957E-5DAE58A0B626}" destId="{BB27F246-22C2-4D1E-86D1-D2730AB32671}" srcOrd="0" destOrd="0" parTransId="{5EAE2D86-B6AC-45FD-9C10-6D9A9DDC5111}" sibTransId="{C332ED5B-244F-43FE-9A89-9503FFD76127}"/>
    <dgm:cxn modelId="{FCA7282F-3BE1-45DE-A4EC-14F2B925B440}" type="presOf" srcId="{D0F11C4B-FE04-47C8-A657-5B45BDD30FC5}" destId="{7C90ACAB-981C-4304-970B-23CC4BD5BF04}" srcOrd="0" destOrd="0" presId="urn:microsoft.com/office/officeart/2005/8/layout/hList1"/>
    <dgm:cxn modelId="{14183047-9994-445F-B498-C9AD3E9538C8}" type="presOf" srcId="{2A658943-8D1D-4353-BC5F-B45F06BF5AA0}" destId="{EB9F2C9A-CF28-491B-946F-9CFA74648F5F}" srcOrd="0" destOrd="0" presId="urn:microsoft.com/office/officeart/2005/8/layout/hList1"/>
    <dgm:cxn modelId="{BFB97676-2DB9-4E0B-8056-AC167238DDA4}" srcId="{D0F11C4B-FE04-47C8-A657-5B45BDD30FC5}" destId="{E22E7851-B343-434F-B74C-34D23A04EFB8}" srcOrd="3" destOrd="0" parTransId="{2EFEB972-E69B-4A05-9075-FEE483075F9B}" sibTransId="{9BD1A977-885F-4B96-ADCD-266280F5BC4D}"/>
    <dgm:cxn modelId="{5C68BBDC-ADD6-46E7-8DFA-E36E43298FFC}" type="presOf" srcId="{732D15DB-FCD4-47E1-B104-A3F7818CF704}" destId="{FFD92109-CE10-47F0-A64F-355F8B477D89}" srcOrd="0" destOrd="0" presId="urn:microsoft.com/office/officeart/2005/8/layout/hList1"/>
    <dgm:cxn modelId="{0D3C5930-34A8-47B1-962C-0BA3E8B0D7F7}" type="presParOf" srcId="{7C90ACAB-981C-4304-970B-23CC4BD5BF04}" destId="{09244647-42CB-4E48-A568-3893E6FB0FA4}" srcOrd="0" destOrd="0" presId="urn:microsoft.com/office/officeart/2005/8/layout/hList1"/>
    <dgm:cxn modelId="{C507E228-9A93-4FF6-9773-434BD8848512}" type="presParOf" srcId="{09244647-42CB-4E48-A568-3893E6FB0FA4}" destId="{75F7AB31-97E0-4E0A-B61E-3ADC5A1B24F8}" srcOrd="0" destOrd="0" presId="urn:microsoft.com/office/officeart/2005/8/layout/hList1"/>
    <dgm:cxn modelId="{5B2F30D6-9448-4824-BCD8-002C08083061}" type="presParOf" srcId="{09244647-42CB-4E48-A568-3893E6FB0FA4}" destId="{5430DFA2-9DBB-4097-81CB-1248D6A0A704}" srcOrd="1" destOrd="0" presId="urn:microsoft.com/office/officeart/2005/8/layout/hList1"/>
    <dgm:cxn modelId="{5E5AF5CE-FF55-45FE-9234-D0535D105652}" type="presParOf" srcId="{7C90ACAB-981C-4304-970B-23CC4BD5BF04}" destId="{79FF7701-B3E1-459F-BA81-A09FDCDA81E1}" srcOrd="1" destOrd="0" presId="urn:microsoft.com/office/officeart/2005/8/layout/hList1"/>
    <dgm:cxn modelId="{9CB64178-A47A-4385-9C93-DBA36261D020}" type="presParOf" srcId="{7C90ACAB-981C-4304-970B-23CC4BD5BF04}" destId="{82E7B715-8B9F-40AE-8F41-869C5E32C401}" srcOrd="2" destOrd="0" presId="urn:microsoft.com/office/officeart/2005/8/layout/hList1"/>
    <dgm:cxn modelId="{9B889D06-9FAF-4D63-8CDD-77CB6470038F}" type="presParOf" srcId="{82E7B715-8B9F-40AE-8F41-869C5E32C401}" destId="{96B29BB3-C908-4801-880B-26CD7A80BAB6}" srcOrd="0" destOrd="0" presId="urn:microsoft.com/office/officeart/2005/8/layout/hList1"/>
    <dgm:cxn modelId="{CCBAE504-6694-407C-896C-85AC561D141E}" type="presParOf" srcId="{82E7B715-8B9F-40AE-8F41-869C5E32C401}" destId="{EB9F2C9A-CF28-491B-946F-9CFA74648F5F}" srcOrd="1" destOrd="0" presId="urn:microsoft.com/office/officeart/2005/8/layout/hList1"/>
    <dgm:cxn modelId="{971E40FE-534D-445E-8596-4229E006E724}" type="presParOf" srcId="{7C90ACAB-981C-4304-970B-23CC4BD5BF04}" destId="{3A88BE13-E8C8-48E5-BC69-F4EB09E9151A}" srcOrd="3" destOrd="0" presId="urn:microsoft.com/office/officeart/2005/8/layout/hList1"/>
    <dgm:cxn modelId="{C6ED0C85-71D6-4355-8268-9E2FA6D7041D}" type="presParOf" srcId="{7C90ACAB-981C-4304-970B-23CC4BD5BF04}" destId="{245B409D-8FB3-4246-BB0C-CAC577F4C942}" srcOrd="4" destOrd="0" presId="urn:microsoft.com/office/officeart/2005/8/layout/hList1"/>
    <dgm:cxn modelId="{A79169A5-0BCE-4738-B2A9-129ECAAEBBE3}" type="presParOf" srcId="{245B409D-8FB3-4246-BB0C-CAC577F4C942}" destId="{94466EF2-EDDD-4DD6-B528-A5D2A00ABAAA}" srcOrd="0" destOrd="0" presId="urn:microsoft.com/office/officeart/2005/8/layout/hList1"/>
    <dgm:cxn modelId="{4C34CDAF-3560-4FFD-B935-BEAEF311A7A4}" type="presParOf" srcId="{245B409D-8FB3-4246-BB0C-CAC577F4C942}" destId="{F6601278-8894-42BB-9A88-D6887A813DEA}" srcOrd="1" destOrd="0" presId="urn:microsoft.com/office/officeart/2005/8/layout/hList1"/>
    <dgm:cxn modelId="{CE6F8FBB-EAD5-431A-95FC-4F7524FA0CFC}" type="presParOf" srcId="{7C90ACAB-981C-4304-970B-23CC4BD5BF04}" destId="{412E1AEE-C053-4565-8B49-BDA6D9D31E29}" srcOrd="5" destOrd="0" presId="urn:microsoft.com/office/officeart/2005/8/layout/hList1"/>
    <dgm:cxn modelId="{A1C55E23-2C24-45CD-AB19-DB16DF262D53}" type="presParOf" srcId="{7C90ACAB-981C-4304-970B-23CC4BD5BF04}" destId="{3E6A8951-244C-4566-9FFC-F9F60E414D23}" srcOrd="6" destOrd="0" presId="urn:microsoft.com/office/officeart/2005/8/layout/hList1"/>
    <dgm:cxn modelId="{9BE3DA8F-E6B9-4683-A581-F35292081CAB}" type="presParOf" srcId="{3E6A8951-244C-4566-9FFC-F9F60E414D23}" destId="{5C951863-A48B-4BC2-A9CF-618186455343}" srcOrd="0" destOrd="0" presId="urn:microsoft.com/office/officeart/2005/8/layout/hList1"/>
    <dgm:cxn modelId="{91CF48CB-06D8-488C-BF58-2D618A9E1B48}" type="presParOf" srcId="{3E6A8951-244C-4566-9FFC-F9F60E414D23}" destId="{FFD92109-CE10-47F0-A64F-355F8B477D89}" srcOrd="1" destOrd="0" presId="urn:microsoft.com/office/officeart/2005/8/layout/hLis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E59ADEB5-0E7F-4BF7-B60B-C51512C80630}" type="doc">
      <dgm:prSet loTypeId="urn:microsoft.com/office/officeart/2005/8/layout/vList2" loCatId="list" qsTypeId="urn:microsoft.com/office/officeart/2005/8/quickstyle/simple5" qsCatId="simple" csTypeId="urn:microsoft.com/office/officeart/2005/8/colors/colorful5" csCatId="colorful"/>
      <dgm:spPr/>
      <dgm:t>
        <a:bodyPr/>
        <a:lstStyle/>
        <a:p>
          <a:endParaRPr lang="zh-CN" altLang="en-US"/>
        </a:p>
      </dgm:t>
    </dgm:pt>
    <dgm:pt modelId="{59CEC8CE-1766-4D70-B883-5A64C2BCC8DB}">
      <dgm:prSet/>
      <dgm:spPr/>
      <dgm:t>
        <a:bodyPr/>
        <a:lstStyle/>
        <a:p>
          <a:pPr rtl="0"/>
          <a:r>
            <a:rPr lang="zh-CN" smtClean="0"/>
            <a:t>第</a:t>
          </a:r>
          <a:r>
            <a:rPr lang="en-US" smtClean="0"/>
            <a:t>1</a:t>
          </a:r>
          <a:r>
            <a:rPr lang="zh-CN" smtClean="0"/>
            <a:t>章　</a:t>
          </a:r>
          <a:r>
            <a:rPr lang="en-US" smtClean="0"/>
            <a:t>NoSQL</a:t>
          </a:r>
          <a:r>
            <a:rPr lang="zh-CN" smtClean="0"/>
            <a:t>数据库的基础知识</a:t>
          </a:r>
          <a:endParaRPr lang="zh-CN"/>
        </a:p>
      </dgm:t>
    </dgm:pt>
    <dgm:pt modelId="{979DACA9-F3EE-44AE-88E2-B6E0506CAD34}" cxnId="{82548B31-92C8-4769-A7D7-B57620276692}" type="parTrans">
      <dgm:prSet/>
      <dgm:spPr/>
      <dgm:t>
        <a:bodyPr/>
        <a:lstStyle/>
        <a:p>
          <a:endParaRPr lang="zh-CN" altLang="en-US"/>
        </a:p>
      </dgm:t>
    </dgm:pt>
    <dgm:pt modelId="{C012CCDB-05DE-4D18-80D6-D9D23871B624}" cxnId="{82548B31-92C8-4769-A7D7-B57620276692}" type="sibTrans">
      <dgm:prSet/>
      <dgm:spPr/>
      <dgm:t>
        <a:bodyPr/>
        <a:lstStyle/>
        <a:p>
          <a:endParaRPr lang="zh-CN" altLang="en-US"/>
        </a:p>
      </dgm:t>
    </dgm:pt>
    <dgm:pt modelId="{89170FEB-A270-4355-8F2D-AABA0A3F0CDE}">
      <dgm:prSet/>
      <dgm:spPr/>
      <dgm:t>
        <a:bodyPr/>
        <a:lstStyle/>
        <a:p>
          <a:pPr rtl="0"/>
          <a:r>
            <a:rPr lang="zh-CN" smtClean="0"/>
            <a:t>第</a:t>
          </a:r>
          <a:r>
            <a:rPr lang="en-US" smtClean="0"/>
            <a:t>2</a:t>
          </a:r>
          <a:r>
            <a:rPr lang="zh-CN" smtClean="0"/>
            <a:t>章　数据库的种类和特征</a:t>
          </a:r>
          <a:endParaRPr lang="zh-CN"/>
        </a:p>
      </dgm:t>
    </dgm:pt>
    <dgm:pt modelId="{6F2B36D7-3A48-404C-98E0-744FF63130DB}" cxnId="{4630FD5B-DD25-40D1-92D7-C683BD3F703D}" type="parTrans">
      <dgm:prSet/>
      <dgm:spPr/>
      <dgm:t>
        <a:bodyPr/>
        <a:lstStyle/>
        <a:p>
          <a:endParaRPr lang="zh-CN" altLang="en-US"/>
        </a:p>
      </dgm:t>
    </dgm:pt>
    <dgm:pt modelId="{AC0ADEC3-A72A-40FC-8CBB-B4B1D2B162AC}" cxnId="{4630FD5B-DD25-40D1-92D7-C683BD3F703D}" type="sibTrans">
      <dgm:prSet/>
      <dgm:spPr/>
      <dgm:t>
        <a:bodyPr/>
        <a:lstStyle/>
        <a:p>
          <a:endParaRPr lang="zh-CN" altLang="en-US"/>
        </a:p>
      </dgm:t>
    </dgm:pt>
    <dgm:pt modelId="{7C1D787F-E383-4A8A-A80E-EE75A4A095F8}">
      <dgm:prSet/>
      <dgm:spPr/>
      <dgm:t>
        <a:bodyPr/>
        <a:lstStyle/>
        <a:p>
          <a:pPr rtl="0"/>
          <a:r>
            <a:rPr lang="zh-CN" smtClean="0"/>
            <a:t>第</a:t>
          </a:r>
          <a:r>
            <a:rPr lang="en-US" smtClean="0"/>
            <a:t>3</a:t>
          </a:r>
          <a:r>
            <a:rPr lang="zh-CN" smtClean="0"/>
            <a:t>章　试用</a:t>
          </a:r>
          <a:r>
            <a:rPr lang="en-US" smtClean="0"/>
            <a:t>NoSQL</a:t>
          </a:r>
          <a:r>
            <a:rPr lang="zh-CN" smtClean="0"/>
            <a:t>数据库</a:t>
          </a:r>
          <a:endParaRPr lang="zh-CN"/>
        </a:p>
      </dgm:t>
    </dgm:pt>
    <dgm:pt modelId="{762CA6F7-4513-4C1E-AB2B-A03B68FC3039}" cxnId="{2063670C-19F4-48FE-9F85-B632D9531B29}" type="parTrans">
      <dgm:prSet/>
      <dgm:spPr/>
      <dgm:t>
        <a:bodyPr/>
        <a:lstStyle/>
        <a:p>
          <a:endParaRPr lang="zh-CN" altLang="en-US"/>
        </a:p>
      </dgm:t>
    </dgm:pt>
    <dgm:pt modelId="{19ED021A-F49B-4924-9321-887BD224719F}" cxnId="{2063670C-19F4-48FE-9F85-B632D9531B29}" type="sibTrans">
      <dgm:prSet/>
      <dgm:spPr/>
      <dgm:t>
        <a:bodyPr/>
        <a:lstStyle/>
        <a:p>
          <a:endParaRPr lang="zh-CN" altLang="en-US"/>
        </a:p>
      </dgm:t>
    </dgm:pt>
    <dgm:pt modelId="{13103297-A077-48C4-BEF1-1AA2144FA835}">
      <dgm:prSet/>
      <dgm:spPr/>
      <dgm:t>
        <a:bodyPr/>
        <a:lstStyle/>
        <a:p>
          <a:pPr rtl="0"/>
          <a:r>
            <a:rPr lang="zh-CN" smtClean="0"/>
            <a:t>第</a:t>
          </a:r>
          <a:r>
            <a:rPr lang="en-US" smtClean="0"/>
            <a:t>4</a:t>
          </a:r>
          <a:r>
            <a:rPr lang="zh-CN" smtClean="0"/>
            <a:t>章　性能验证</a:t>
          </a:r>
          <a:endParaRPr lang="zh-CN"/>
        </a:p>
      </dgm:t>
    </dgm:pt>
    <dgm:pt modelId="{8BC9E6B4-7A6C-443A-B4A9-CD20BAE04090}" cxnId="{37F6BC20-EBFB-4624-8107-EF8566722E25}" type="parTrans">
      <dgm:prSet/>
      <dgm:spPr/>
      <dgm:t>
        <a:bodyPr/>
        <a:lstStyle/>
        <a:p>
          <a:endParaRPr lang="zh-CN" altLang="en-US"/>
        </a:p>
      </dgm:t>
    </dgm:pt>
    <dgm:pt modelId="{6AD713C6-8158-4CE2-8A5B-ED33B32D4DFD}" cxnId="{37F6BC20-EBFB-4624-8107-EF8566722E25}" type="sibTrans">
      <dgm:prSet/>
      <dgm:spPr/>
      <dgm:t>
        <a:bodyPr/>
        <a:lstStyle/>
        <a:p>
          <a:endParaRPr lang="zh-CN" altLang="en-US"/>
        </a:p>
      </dgm:t>
    </dgm:pt>
    <dgm:pt modelId="{EF922BC5-A76E-4F32-A7DF-A936C032C5C6}">
      <dgm:prSet/>
      <dgm:spPr/>
      <dgm:t>
        <a:bodyPr/>
        <a:lstStyle/>
        <a:p>
          <a:pPr rtl="0"/>
          <a:r>
            <a:rPr lang="zh-CN" smtClean="0"/>
            <a:t>第</a:t>
          </a:r>
          <a:r>
            <a:rPr lang="en-US" smtClean="0"/>
            <a:t>5</a:t>
          </a:r>
          <a:r>
            <a:rPr lang="zh-CN" smtClean="0"/>
            <a:t>章　</a:t>
          </a:r>
          <a:r>
            <a:rPr lang="en-US" smtClean="0"/>
            <a:t>NoSQL</a:t>
          </a:r>
          <a:r>
            <a:rPr lang="zh-CN" smtClean="0"/>
            <a:t>化的关系型数据库 </a:t>
          </a:r>
          <a:endParaRPr lang="zh-CN"/>
        </a:p>
      </dgm:t>
    </dgm:pt>
    <dgm:pt modelId="{85091CCB-1B16-4DB7-ACD4-D61B039AE828}" cxnId="{982159DD-CC0D-43CC-9CA6-49CE7DC8A925}" type="parTrans">
      <dgm:prSet/>
      <dgm:spPr/>
      <dgm:t>
        <a:bodyPr/>
        <a:lstStyle/>
        <a:p>
          <a:endParaRPr lang="zh-CN" altLang="en-US"/>
        </a:p>
      </dgm:t>
    </dgm:pt>
    <dgm:pt modelId="{2B9897A1-A017-4D8E-9EAF-2B445FBE80DD}" cxnId="{982159DD-CC0D-43CC-9CA6-49CE7DC8A925}" type="sibTrans">
      <dgm:prSet/>
      <dgm:spPr/>
      <dgm:t>
        <a:bodyPr/>
        <a:lstStyle/>
        <a:p>
          <a:endParaRPr lang="zh-CN" altLang="en-US"/>
        </a:p>
      </dgm:t>
    </dgm:pt>
    <dgm:pt modelId="{12460931-84AA-491E-AED7-DBE4CB2FF1E3}" type="pres">
      <dgm:prSet presAssocID="{E59ADEB5-0E7F-4BF7-B60B-C51512C80630}" presName="linear" presStyleCnt="0">
        <dgm:presLayoutVars>
          <dgm:animLvl val="lvl"/>
          <dgm:resizeHandles val="exact"/>
        </dgm:presLayoutVars>
      </dgm:prSet>
      <dgm:spPr/>
      <dgm:t>
        <a:bodyPr/>
        <a:lstStyle/>
        <a:p>
          <a:endParaRPr lang="zh-CN" altLang="en-US"/>
        </a:p>
      </dgm:t>
    </dgm:pt>
    <dgm:pt modelId="{35C3F271-DE58-41CB-A6C5-D43AE36474B5}" type="pres">
      <dgm:prSet presAssocID="{59CEC8CE-1766-4D70-B883-5A64C2BCC8DB}" presName="parentText" presStyleLbl="node1" presStyleIdx="0" presStyleCnt="5">
        <dgm:presLayoutVars>
          <dgm:chMax val="0"/>
          <dgm:bulletEnabled val="1"/>
        </dgm:presLayoutVars>
      </dgm:prSet>
      <dgm:spPr/>
      <dgm:t>
        <a:bodyPr/>
        <a:lstStyle/>
        <a:p>
          <a:endParaRPr lang="zh-CN" altLang="en-US"/>
        </a:p>
      </dgm:t>
    </dgm:pt>
    <dgm:pt modelId="{74920889-E2BB-4799-BF8D-7AB7662A79E3}" type="pres">
      <dgm:prSet presAssocID="{C012CCDB-05DE-4D18-80D6-D9D23871B624}" presName="spacer" presStyleCnt="0"/>
      <dgm:spPr/>
    </dgm:pt>
    <dgm:pt modelId="{848F3AB7-8CEC-4CB2-8B00-DC511CDA7D39}" type="pres">
      <dgm:prSet presAssocID="{89170FEB-A270-4355-8F2D-AABA0A3F0CDE}" presName="parentText" presStyleLbl="node1" presStyleIdx="1" presStyleCnt="5">
        <dgm:presLayoutVars>
          <dgm:chMax val="0"/>
          <dgm:bulletEnabled val="1"/>
        </dgm:presLayoutVars>
      </dgm:prSet>
      <dgm:spPr/>
      <dgm:t>
        <a:bodyPr/>
        <a:lstStyle/>
        <a:p>
          <a:endParaRPr lang="zh-CN" altLang="en-US"/>
        </a:p>
      </dgm:t>
    </dgm:pt>
    <dgm:pt modelId="{036424EC-62AD-49C8-BFD7-407A52E16D8D}" type="pres">
      <dgm:prSet presAssocID="{AC0ADEC3-A72A-40FC-8CBB-B4B1D2B162AC}" presName="spacer" presStyleCnt="0"/>
      <dgm:spPr/>
    </dgm:pt>
    <dgm:pt modelId="{5147EBE2-6240-4714-A341-0F7ED0C226D1}" type="pres">
      <dgm:prSet presAssocID="{7C1D787F-E383-4A8A-A80E-EE75A4A095F8}" presName="parentText" presStyleLbl="node1" presStyleIdx="2" presStyleCnt="5">
        <dgm:presLayoutVars>
          <dgm:chMax val="0"/>
          <dgm:bulletEnabled val="1"/>
        </dgm:presLayoutVars>
      </dgm:prSet>
      <dgm:spPr/>
      <dgm:t>
        <a:bodyPr/>
        <a:lstStyle/>
        <a:p>
          <a:endParaRPr lang="zh-CN" altLang="en-US"/>
        </a:p>
      </dgm:t>
    </dgm:pt>
    <dgm:pt modelId="{ADD83CF5-0104-424D-825C-4EF7342CFBB1}" type="pres">
      <dgm:prSet presAssocID="{19ED021A-F49B-4924-9321-887BD224719F}" presName="spacer" presStyleCnt="0"/>
      <dgm:spPr/>
    </dgm:pt>
    <dgm:pt modelId="{5BE72275-0317-4F0B-A7FB-1D58AE85D719}" type="pres">
      <dgm:prSet presAssocID="{13103297-A077-48C4-BEF1-1AA2144FA835}" presName="parentText" presStyleLbl="node1" presStyleIdx="3" presStyleCnt="5">
        <dgm:presLayoutVars>
          <dgm:chMax val="0"/>
          <dgm:bulletEnabled val="1"/>
        </dgm:presLayoutVars>
      </dgm:prSet>
      <dgm:spPr/>
      <dgm:t>
        <a:bodyPr/>
        <a:lstStyle/>
        <a:p>
          <a:endParaRPr lang="zh-CN" altLang="en-US"/>
        </a:p>
      </dgm:t>
    </dgm:pt>
    <dgm:pt modelId="{6E70FE66-FF1C-4092-A72C-07EBFF7181EC}" type="pres">
      <dgm:prSet presAssocID="{6AD713C6-8158-4CE2-8A5B-ED33B32D4DFD}" presName="spacer" presStyleCnt="0"/>
      <dgm:spPr/>
    </dgm:pt>
    <dgm:pt modelId="{A51389AD-114B-4D0F-98F0-EBE17C460FD1}" type="pres">
      <dgm:prSet presAssocID="{EF922BC5-A76E-4F32-A7DF-A936C032C5C6}" presName="parentText" presStyleLbl="node1" presStyleIdx="4" presStyleCnt="5">
        <dgm:presLayoutVars>
          <dgm:chMax val="0"/>
          <dgm:bulletEnabled val="1"/>
        </dgm:presLayoutVars>
      </dgm:prSet>
      <dgm:spPr/>
      <dgm:t>
        <a:bodyPr/>
        <a:lstStyle/>
        <a:p>
          <a:endParaRPr lang="zh-CN" altLang="en-US"/>
        </a:p>
      </dgm:t>
    </dgm:pt>
  </dgm:ptLst>
  <dgm:cxnLst>
    <dgm:cxn modelId="{AC2F5DE7-0750-4CC5-B8AD-69876F262D0D}" type="presOf" srcId="{E59ADEB5-0E7F-4BF7-B60B-C51512C80630}" destId="{12460931-84AA-491E-AED7-DBE4CB2FF1E3}" srcOrd="0" destOrd="0" presId="urn:microsoft.com/office/officeart/2005/8/layout/vList2"/>
    <dgm:cxn modelId="{2063670C-19F4-48FE-9F85-B632D9531B29}" srcId="{E59ADEB5-0E7F-4BF7-B60B-C51512C80630}" destId="{7C1D787F-E383-4A8A-A80E-EE75A4A095F8}" srcOrd="2" destOrd="0" parTransId="{762CA6F7-4513-4C1E-AB2B-A03B68FC3039}" sibTransId="{19ED021A-F49B-4924-9321-887BD224719F}"/>
    <dgm:cxn modelId="{4630FD5B-DD25-40D1-92D7-C683BD3F703D}" srcId="{E59ADEB5-0E7F-4BF7-B60B-C51512C80630}" destId="{89170FEB-A270-4355-8F2D-AABA0A3F0CDE}" srcOrd="1" destOrd="0" parTransId="{6F2B36D7-3A48-404C-98E0-744FF63130DB}" sibTransId="{AC0ADEC3-A72A-40FC-8CBB-B4B1D2B162AC}"/>
    <dgm:cxn modelId="{922B957D-9B18-432E-AF30-EC1E21DD75E4}" type="presOf" srcId="{7C1D787F-E383-4A8A-A80E-EE75A4A095F8}" destId="{5147EBE2-6240-4714-A341-0F7ED0C226D1}" srcOrd="0" destOrd="0" presId="urn:microsoft.com/office/officeart/2005/8/layout/vList2"/>
    <dgm:cxn modelId="{DFE0694B-A8A0-411B-BC82-8030E8E6EF36}" type="presOf" srcId="{13103297-A077-48C4-BEF1-1AA2144FA835}" destId="{5BE72275-0317-4F0B-A7FB-1D58AE85D719}" srcOrd="0" destOrd="0" presId="urn:microsoft.com/office/officeart/2005/8/layout/vList2"/>
    <dgm:cxn modelId="{E2EDE8F3-7FF4-4259-909A-6B2AA40AB967}" type="presOf" srcId="{59CEC8CE-1766-4D70-B883-5A64C2BCC8DB}" destId="{35C3F271-DE58-41CB-A6C5-D43AE36474B5}" srcOrd="0" destOrd="0" presId="urn:microsoft.com/office/officeart/2005/8/layout/vList2"/>
    <dgm:cxn modelId="{982159DD-CC0D-43CC-9CA6-49CE7DC8A925}" srcId="{E59ADEB5-0E7F-4BF7-B60B-C51512C80630}" destId="{EF922BC5-A76E-4F32-A7DF-A936C032C5C6}" srcOrd="4" destOrd="0" parTransId="{85091CCB-1B16-4DB7-ACD4-D61B039AE828}" sibTransId="{2B9897A1-A017-4D8E-9EAF-2B445FBE80DD}"/>
    <dgm:cxn modelId="{F28AB2BC-D7B2-412B-AAF1-8FEC13557B3C}" type="presOf" srcId="{89170FEB-A270-4355-8F2D-AABA0A3F0CDE}" destId="{848F3AB7-8CEC-4CB2-8B00-DC511CDA7D39}" srcOrd="0" destOrd="0" presId="urn:microsoft.com/office/officeart/2005/8/layout/vList2"/>
    <dgm:cxn modelId="{37F6BC20-EBFB-4624-8107-EF8566722E25}" srcId="{E59ADEB5-0E7F-4BF7-B60B-C51512C80630}" destId="{13103297-A077-48C4-BEF1-1AA2144FA835}" srcOrd="3" destOrd="0" parTransId="{8BC9E6B4-7A6C-443A-B4A9-CD20BAE04090}" sibTransId="{6AD713C6-8158-4CE2-8A5B-ED33B32D4DFD}"/>
    <dgm:cxn modelId="{82548B31-92C8-4769-A7D7-B57620276692}" srcId="{E59ADEB5-0E7F-4BF7-B60B-C51512C80630}" destId="{59CEC8CE-1766-4D70-B883-5A64C2BCC8DB}" srcOrd="0" destOrd="0" parTransId="{979DACA9-F3EE-44AE-88E2-B6E0506CAD34}" sibTransId="{C012CCDB-05DE-4D18-80D6-D9D23871B624}"/>
    <dgm:cxn modelId="{010666DD-AF45-4BCB-8252-4D7BE2ADA8CA}" type="presOf" srcId="{EF922BC5-A76E-4F32-A7DF-A936C032C5C6}" destId="{A51389AD-114B-4D0F-98F0-EBE17C460FD1}" srcOrd="0" destOrd="0" presId="urn:microsoft.com/office/officeart/2005/8/layout/vList2"/>
    <dgm:cxn modelId="{8320BE1A-F2D0-4E4B-A0A5-6CF0F5977A76}" type="presParOf" srcId="{12460931-84AA-491E-AED7-DBE4CB2FF1E3}" destId="{35C3F271-DE58-41CB-A6C5-D43AE36474B5}" srcOrd="0" destOrd="0" presId="urn:microsoft.com/office/officeart/2005/8/layout/vList2"/>
    <dgm:cxn modelId="{C0F01949-19BB-45AF-ABD5-99BE00AA57BD}" type="presParOf" srcId="{12460931-84AA-491E-AED7-DBE4CB2FF1E3}" destId="{74920889-E2BB-4799-BF8D-7AB7662A79E3}" srcOrd="1" destOrd="0" presId="urn:microsoft.com/office/officeart/2005/8/layout/vList2"/>
    <dgm:cxn modelId="{740D3247-34A0-454B-B8C0-2550A341334C}" type="presParOf" srcId="{12460931-84AA-491E-AED7-DBE4CB2FF1E3}" destId="{848F3AB7-8CEC-4CB2-8B00-DC511CDA7D39}" srcOrd="2" destOrd="0" presId="urn:microsoft.com/office/officeart/2005/8/layout/vList2"/>
    <dgm:cxn modelId="{AA99B38A-6C00-47CA-95B5-F5A6AF361F3E}" type="presParOf" srcId="{12460931-84AA-491E-AED7-DBE4CB2FF1E3}" destId="{036424EC-62AD-49C8-BFD7-407A52E16D8D}" srcOrd="3" destOrd="0" presId="urn:microsoft.com/office/officeart/2005/8/layout/vList2"/>
    <dgm:cxn modelId="{EAD3A4FE-9056-4133-A929-9BECF3A91302}" type="presParOf" srcId="{12460931-84AA-491E-AED7-DBE4CB2FF1E3}" destId="{5147EBE2-6240-4714-A341-0F7ED0C226D1}" srcOrd="4" destOrd="0" presId="urn:microsoft.com/office/officeart/2005/8/layout/vList2"/>
    <dgm:cxn modelId="{B82C9BE4-C6FE-4431-8058-4D4C1CF7A6FB}" type="presParOf" srcId="{12460931-84AA-491E-AED7-DBE4CB2FF1E3}" destId="{ADD83CF5-0104-424D-825C-4EF7342CFBB1}" srcOrd="5" destOrd="0" presId="urn:microsoft.com/office/officeart/2005/8/layout/vList2"/>
    <dgm:cxn modelId="{3B2E97B7-2BD4-4512-861E-BD9D14A2FF50}" type="presParOf" srcId="{12460931-84AA-491E-AED7-DBE4CB2FF1E3}" destId="{5BE72275-0317-4F0B-A7FB-1D58AE85D719}" srcOrd="6" destOrd="0" presId="urn:microsoft.com/office/officeart/2005/8/layout/vList2"/>
    <dgm:cxn modelId="{32279CC0-E461-4B81-94B6-57850FD9A508}" type="presParOf" srcId="{12460931-84AA-491E-AED7-DBE4CB2FF1E3}" destId="{6E70FE66-FF1C-4092-A72C-07EBFF7181EC}" srcOrd="7" destOrd="0" presId="urn:microsoft.com/office/officeart/2005/8/layout/vList2"/>
    <dgm:cxn modelId="{7EAAF4A5-AD96-404D-8F60-64CEC5470C56}" type="presParOf" srcId="{12460931-84AA-491E-AED7-DBE4CB2FF1E3}" destId="{A51389AD-114B-4D0F-98F0-EBE17C460FD1}"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D79A72D-818B-403D-8D43-1905F5D2A4A3}"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zh-CN" altLang="en-US"/>
        </a:p>
      </dgm:t>
    </dgm:pt>
    <dgm:pt modelId="{13C820D0-8FB6-414E-9221-2921F63F41A1}">
      <dgm:prSet/>
      <dgm:spPr/>
      <dgm:t>
        <a:bodyPr/>
        <a:lstStyle/>
        <a:p>
          <a:pPr rtl="0"/>
          <a:r>
            <a:rPr lang="zh-CN" smtClean="0"/>
            <a:t>数据模型</a:t>
          </a:r>
          <a:endParaRPr lang="zh-CN"/>
        </a:p>
      </dgm:t>
    </dgm:pt>
    <dgm:pt modelId="{43D88C0C-FD8E-47AB-96ED-F2E1D952886B}" cxnId="{3933B2C7-096B-4981-A34F-9795FBA09922}" type="parTrans">
      <dgm:prSet/>
      <dgm:spPr/>
      <dgm:t>
        <a:bodyPr/>
        <a:lstStyle/>
        <a:p>
          <a:endParaRPr lang="zh-CN" altLang="en-US"/>
        </a:p>
      </dgm:t>
    </dgm:pt>
    <dgm:pt modelId="{3AD0A006-CFE6-410F-AA8E-3B9FCAB424E8}" cxnId="{3933B2C7-096B-4981-A34F-9795FBA09922}" type="sibTrans">
      <dgm:prSet/>
      <dgm:spPr/>
      <dgm:t>
        <a:bodyPr/>
        <a:lstStyle/>
        <a:p>
          <a:endParaRPr lang="zh-CN" altLang="en-US"/>
        </a:p>
      </dgm:t>
    </dgm:pt>
    <dgm:pt modelId="{3F44E33A-ECC1-4626-8562-ABB8F418ECAC}">
      <dgm:prSet/>
      <dgm:spPr/>
      <dgm:t>
        <a:bodyPr/>
        <a:lstStyle/>
        <a:p>
          <a:pPr rtl="0"/>
          <a:r>
            <a:rPr lang="zh-CN" smtClean="0"/>
            <a:t>读写数据</a:t>
          </a:r>
          <a:endParaRPr lang="zh-CN"/>
        </a:p>
      </dgm:t>
    </dgm:pt>
    <dgm:pt modelId="{117C9ED6-3394-4567-A8A3-7CD112B1EB7B}" cxnId="{A20E93FC-5FD2-46DE-9DD2-1DB103A28CAF}" type="parTrans">
      <dgm:prSet/>
      <dgm:spPr/>
      <dgm:t>
        <a:bodyPr/>
        <a:lstStyle/>
        <a:p>
          <a:endParaRPr lang="zh-CN" altLang="en-US"/>
        </a:p>
      </dgm:t>
    </dgm:pt>
    <dgm:pt modelId="{79C7517E-0ACE-4B5C-9B97-1472FACCC96C}" cxnId="{A20E93FC-5FD2-46DE-9DD2-1DB103A28CAF}" type="sibTrans">
      <dgm:prSet/>
      <dgm:spPr/>
      <dgm:t>
        <a:bodyPr/>
        <a:lstStyle/>
        <a:p>
          <a:endParaRPr lang="zh-CN" altLang="en-US"/>
        </a:p>
      </dgm:t>
    </dgm:pt>
    <dgm:pt modelId="{F3D25616-272C-4AB4-A4AB-EE4EFF1681FA}">
      <dgm:prSet/>
      <dgm:spPr/>
      <dgm:t>
        <a:bodyPr/>
        <a:lstStyle/>
        <a:p>
          <a:pPr rtl="0"/>
          <a:r>
            <a:rPr lang="zh-CN" smtClean="0"/>
            <a:t>应用案例</a:t>
          </a:r>
          <a:endParaRPr lang="zh-CN"/>
        </a:p>
      </dgm:t>
    </dgm:pt>
    <dgm:pt modelId="{EC64B434-3AA4-420A-9356-8A9A6530371E}" cxnId="{C0C49935-4EF1-426A-A002-8C7E36D03B30}" type="parTrans">
      <dgm:prSet/>
      <dgm:spPr/>
      <dgm:t>
        <a:bodyPr/>
        <a:lstStyle/>
        <a:p>
          <a:endParaRPr lang="zh-CN" altLang="en-US"/>
        </a:p>
      </dgm:t>
    </dgm:pt>
    <dgm:pt modelId="{B9359624-917C-4133-AFB3-4E78D2A25F5D}" cxnId="{C0C49935-4EF1-426A-A002-8C7E36D03B30}" type="sibTrans">
      <dgm:prSet/>
      <dgm:spPr/>
      <dgm:t>
        <a:bodyPr/>
        <a:lstStyle/>
        <a:p>
          <a:endParaRPr lang="zh-CN" altLang="en-US"/>
        </a:p>
      </dgm:t>
    </dgm:pt>
    <dgm:pt modelId="{41382A62-C4B4-421A-847E-3744D0540A51}">
      <dgm:prSet/>
      <dgm:spPr/>
      <dgm:t>
        <a:bodyPr/>
        <a:lstStyle/>
        <a:p>
          <a:pPr rtl="0"/>
          <a:r>
            <a:rPr lang="zh-CN" smtClean="0"/>
            <a:t>架构</a:t>
          </a:r>
          <a:endParaRPr lang="zh-CN"/>
        </a:p>
      </dgm:t>
    </dgm:pt>
    <dgm:pt modelId="{E7D4C052-7770-4DF3-8EDB-F1B63B94220D}" cxnId="{8705261D-FBE5-419C-8B84-39CCD6301C16}" type="parTrans">
      <dgm:prSet/>
      <dgm:spPr/>
      <dgm:t>
        <a:bodyPr/>
        <a:lstStyle/>
        <a:p>
          <a:endParaRPr lang="zh-CN" altLang="en-US"/>
        </a:p>
      </dgm:t>
    </dgm:pt>
    <dgm:pt modelId="{B06515B1-483B-4915-9787-73A2A92E8D79}" cxnId="{8705261D-FBE5-419C-8B84-39CCD6301C16}" type="sibTrans">
      <dgm:prSet/>
      <dgm:spPr/>
      <dgm:t>
        <a:bodyPr/>
        <a:lstStyle/>
        <a:p>
          <a:endParaRPr lang="zh-CN" altLang="en-US"/>
        </a:p>
      </dgm:t>
    </dgm:pt>
    <dgm:pt modelId="{272A87D3-13D3-4376-A66A-15A9CD030A2B}">
      <dgm:prSet/>
      <dgm:spPr/>
      <dgm:t>
        <a:bodyPr/>
        <a:lstStyle/>
        <a:p>
          <a:pPr rtl="0"/>
          <a:r>
            <a:rPr lang="zh-CN" smtClean="0"/>
            <a:t>配置</a:t>
          </a:r>
          <a:endParaRPr lang="zh-CN"/>
        </a:p>
      </dgm:t>
    </dgm:pt>
    <dgm:pt modelId="{72414B50-4A7A-401F-9FBE-4A59193AE6E3}" cxnId="{02A47C4A-54E9-42DE-8380-0CE412328CC5}" type="parTrans">
      <dgm:prSet/>
      <dgm:spPr/>
      <dgm:t>
        <a:bodyPr/>
        <a:lstStyle/>
        <a:p>
          <a:endParaRPr lang="zh-CN" altLang="en-US"/>
        </a:p>
      </dgm:t>
    </dgm:pt>
    <dgm:pt modelId="{0A09A763-C027-41E5-9ABC-4DA7636FCBD4}" cxnId="{02A47C4A-54E9-42DE-8380-0CE412328CC5}" type="sibTrans">
      <dgm:prSet/>
      <dgm:spPr/>
      <dgm:t>
        <a:bodyPr/>
        <a:lstStyle/>
        <a:p>
          <a:endParaRPr lang="zh-CN" altLang="en-US"/>
        </a:p>
      </dgm:t>
    </dgm:pt>
    <dgm:pt modelId="{833515E2-E660-4715-9DA5-D6E1ECBF22D5}">
      <dgm:prSet/>
      <dgm:spPr/>
      <dgm:t>
        <a:bodyPr/>
        <a:lstStyle/>
        <a:p>
          <a:pPr rtl="0"/>
          <a:r>
            <a:rPr lang="zh-CN" smtClean="0"/>
            <a:t>维护</a:t>
          </a:r>
          <a:endParaRPr lang="zh-CN"/>
        </a:p>
      </dgm:t>
    </dgm:pt>
    <dgm:pt modelId="{578EBF4F-076E-4EBD-B9FE-F7B029368138}" cxnId="{018E2222-4530-493A-8F41-5463100DEC83}" type="parTrans">
      <dgm:prSet/>
      <dgm:spPr/>
      <dgm:t>
        <a:bodyPr/>
        <a:lstStyle/>
        <a:p>
          <a:endParaRPr lang="zh-CN" altLang="en-US"/>
        </a:p>
      </dgm:t>
    </dgm:pt>
    <dgm:pt modelId="{FFE94A94-FB2C-414C-8BD5-AE81E9DB8F85}" cxnId="{018E2222-4530-493A-8F41-5463100DEC83}" type="sibTrans">
      <dgm:prSet/>
      <dgm:spPr/>
      <dgm:t>
        <a:bodyPr/>
        <a:lstStyle/>
        <a:p>
          <a:endParaRPr lang="zh-CN" altLang="en-US"/>
        </a:p>
      </dgm:t>
    </dgm:pt>
    <dgm:pt modelId="{DDDD041E-8BAC-4BFF-88B1-1A6518EBD094}">
      <dgm:prSet/>
      <dgm:spPr/>
      <dgm:t>
        <a:bodyPr/>
        <a:lstStyle/>
        <a:p>
          <a:pPr rtl="0"/>
          <a:r>
            <a:rPr lang="en-US" smtClean="0"/>
            <a:t>….</a:t>
          </a:r>
          <a:endParaRPr lang="zh-CN"/>
        </a:p>
      </dgm:t>
    </dgm:pt>
    <dgm:pt modelId="{DDB75C1E-E312-4ABE-90A8-9E00E51A3987}" cxnId="{851C4B6F-6BA4-4E37-83D7-DFAB5BB9FD6A}" type="parTrans">
      <dgm:prSet/>
      <dgm:spPr/>
      <dgm:t>
        <a:bodyPr/>
        <a:lstStyle/>
        <a:p>
          <a:endParaRPr lang="zh-CN" altLang="en-US"/>
        </a:p>
      </dgm:t>
    </dgm:pt>
    <dgm:pt modelId="{DE8AB2CC-F486-4E22-92E0-2BA50E75D362}" cxnId="{851C4B6F-6BA4-4E37-83D7-DFAB5BB9FD6A}" type="sibTrans">
      <dgm:prSet/>
      <dgm:spPr/>
      <dgm:t>
        <a:bodyPr/>
        <a:lstStyle/>
        <a:p>
          <a:endParaRPr lang="zh-CN" altLang="en-US"/>
        </a:p>
      </dgm:t>
    </dgm:pt>
    <dgm:pt modelId="{F44A5B6B-B657-419C-9F18-A5503A6A1E86}" type="pres">
      <dgm:prSet presAssocID="{3D79A72D-818B-403D-8D43-1905F5D2A4A3}" presName="linear" presStyleCnt="0">
        <dgm:presLayoutVars>
          <dgm:animLvl val="lvl"/>
          <dgm:resizeHandles val="exact"/>
        </dgm:presLayoutVars>
      </dgm:prSet>
      <dgm:spPr/>
      <dgm:t>
        <a:bodyPr/>
        <a:lstStyle/>
        <a:p>
          <a:endParaRPr lang="zh-CN" altLang="en-US"/>
        </a:p>
      </dgm:t>
    </dgm:pt>
    <dgm:pt modelId="{E44B47C7-A14E-4730-81C1-A91083BA5D6A}" type="pres">
      <dgm:prSet presAssocID="{13C820D0-8FB6-414E-9221-2921F63F41A1}" presName="parentText" presStyleLbl="node1" presStyleIdx="0" presStyleCnt="7">
        <dgm:presLayoutVars>
          <dgm:chMax val="0"/>
          <dgm:bulletEnabled val="1"/>
        </dgm:presLayoutVars>
      </dgm:prSet>
      <dgm:spPr/>
      <dgm:t>
        <a:bodyPr/>
        <a:lstStyle/>
        <a:p>
          <a:endParaRPr lang="zh-CN" altLang="en-US"/>
        </a:p>
      </dgm:t>
    </dgm:pt>
    <dgm:pt modelId="{50064D81-BFF2-4B4B-814B-99F0C82496AB}" type="pres">
      <dgm:prSet presAssocID="{3AD0A006-CFE6-410F-AA8E-3B9FCAB424E8}" presName="spacer" presStyleCnt="0"/>
      <dgm:spPr/>
    </dgm:pt>
    <dgm:pt modelId="{8C959EA3-5F0C-4D42-AA99-1B0BAB47D74F}" type="pres">
      <dgm:prSet presAssocID="{3F44E33A-ECC1-4626-8562-ABB8F418ECAC}" presName="parentText" presStyleLbl="node1" presStyleIdx="1" presStyleCnt="7">
        <dgm:presLayoutVars>
          <dgm:chMax val="0"/>
          <dgm:bulletEnabled val="1"/>
        </dgm:presLayoutVars>
      </dgm:prSet>
      <dgm:spPr/>
      <dgm:t>
        <a:bodyPr/>
        <a:lstStyle/>
        <a:p>
          <a:endParaRPr lang="zh-CN" altLang="en-US"/>
        </a:p>
      </dgm:t>
    </dgm:pt>
    <dgm:pt modelId="{9899A335-8C2B-46C8-BFFB-D8E5A74F883A}" type="pres">
      <dgm:prSet presAssocID="{79C7517E-0ACE-4B5C-9B97-1472FACCC96C}" presName="spacer" presStyleCnt="0"/>
      <dgm:spPr/>
    </dgm:pt>
    <dgm:pt modelId="{BE3DB965-83F5-4BCF-B704-13F3A1046DA8}" type="pres">
      <dgm:prSet presAssocID="{F3D25616-272C-4AB4-A4AB-EE4EFF1681FA}" presName="parentText" presStyleLbl="node1" presStyleIdx="2" presStyleCnt="7">
        <dgm:presLayoutVars>
          <dgm:chMax val="0"/>
          <dgm:bulletEnabled val="1"/>
        </dgm:presLayoutVars>
      </dgm:prSet>
      <dgm:spPr/>
      <dgm:t>
        <a:bodyPr/>
        <a:lstStyle/>
        <a:p>
          <a:endParaRPr lang="zh-CN" altLang="en-US"/>
        </a:p>
      </dgm:t>
    </dgm:pt>
    <dgm:pt modelId="{8D3FD4B8-C88B-483A-98B7-B5764FA36302}" type="pres">
      <dgm:prSet presAssocID="{B9359624-917C-4133-AFB3-4E78D2A25F5D}" presName="spacer" presStyleCnt="0"/>
      <dgm:spPr/>
    </dgm:pt>
    <dgm:pt modelId="{A6803814-7668-4448-B959-8155D3E4E7DD}" type="pres">
      <dgm:prSet presAssocID="{41382A62-C4B4-421A-847E-3744D0540A51}" presName="parentText" presStyleLbl="node1" presStyleIdx="3" presStyleCnt="7">
        <dgm:presLayoutVars>
          <dgm:chMax val="0"/>
          <dgm:bulletEnabled val="1"/>
        </dgm:presLayoutVars>
      </dgm:prSet>
      <dgm:spPr/>
      <dgm:t>
        <a:bodyPr/>
        <a:lstStyle/>
        <a:p>
          <a:endParaRPr lang="zh-CN" altLang="en-US"/>
        </a:p>
      </dgm:t>
    </dgm:pt>
    <dgm:pt modelId="{75F49F0C-1F98-4D5D-93CB-6AAE236C894B}" type="pres">
      <dgm:prSet presAssocID="{B06515B1-483B-4915-9787-73A2A92E8D79}" presName="spacer" presStyleCnt="0"/>
      <dgm:spPr/>
    </dgm:pt>
    <dgm:pt modelId="{FFE0A591-85F4-42D1-A35D-956FCECD66AE}" type="pres">
      <dgm:prSet presAssocID="{272A87D3-13D3-4376-A66A-15A9CD030A2B}" presName="parentText" presStyleLbl="node1" presStyleIdx="4" presStyleCnt="7">
        <dgm:presLayoutVars>
          <dgm:chMax val="0"/>
          <dgm:bulletEnabled val="1"/>
        </dgm:presLayoutVars>
      </dgm:prSet>
      <dgm:spPr/>
      <dgm:t>
        <a:bodyPr/>
        <a:lstStyle/>
        <a:p>
          <a:endParaRPr lang="zh-CN" altLang="en-US"/>
        </a:p>
      </dgm:t>
    </dgm:pt>
    <dgm:pt modelId="{A0599AD6-2956-4DCC-B9AC-FF9ED5C74197}" type="pres">
      <dgm:prSet presAssocID="{0A09A763-C027-41E5-9ABC-4DA7636FCBD4}" presName="spacer" presStyleCnt="0"/>
      <dgm:spPr/>
    </dgm:pt>
    <dgm:pt modelId="{E5798F9D-4CEB-4C3F-8EAD-BF3C47E8C0D7}" type="pres">
      <dgm:prSet presAssocID="{833515E2-E660-4715-9DA5-D6E1ECBF22D5}" presName="parentText" presStyleLbl="node1" presStyleIdx="5" presStyleCnt="7">
        <dgm:presLayoutVars>
          <dgm:chMax val="0"/>
          <dgm:bulletEnabled val="1"/>
        </dgm:presLayoutVars>
      </dgm:prSet>
      <dgm:spPr/>
      <dgm:t>
        <a:bodyPr/>
        <a:lstStyle/>
        <a:p>
          <a:endParaRPr lang="zh-CN" altLang="en-US"/>
        </a:p>
      </dgm:t>
    </dgm:pt>
    <dgm:pt modelId="{B9D5B158-E2F9-4E4F-8259-9A53DB949A06}" type="pres">
      <dgm:prSet presAssocID="{FFE94A94-FB2C-414C-8BD5-AE81E9DB8F85}" presName="spacer" presStyleCnt="0"/>
      <dgm:spPr/>
    </dgm:pt>
    <dgm:pt modelId="{1989E296-DBFD-441D-A8BC-F2A4DFFB741A}" type="pres">
      <dgm:prSet presAssocID="{DDDD041E-8BAC-4BFF-88B1-1A6518EBD094}" presName="parentText" presStyleLbl="node1" presStyleIdx="6" presStyleCnt="7">
        <dgm:presLayoutVars>
          <dgm:chMax val="0"/>
          <dgm:bulletEnabled val="1"/>
        </dgm:presLayoutVars>
      </dgm:prSet>
      <dgm:spPr/>
      <dgm:t>
        <a:bodyPr/>
        <a:lstStyle/>
        <a:p>
          <a:endParaRPr lang="zh-CN" altLang="en-US"/>
        </a:p>
      </dgm:t>
    </dgm:pt>
  </dgm:ptLst>
  <dgm:cxnLst>
    <dgm:cxn modelId="{3F92C207-4D03-417B-9794-442E6BEB2865}" type="presOf" srcId="{DDDD041E-8BAC-4BFF-88B1-1A6518EBD094}" destId="{1989E296-DBFD-441D-A8BC-F2A4DFFB741A}" srcOrd="0" destOrd="0" presId="urn:microsoft.com/office/officeart/2005/8/layout/vList2"/>
    <dgm:cxn modelId="{F8059C58-723C-47E9-990D-41B5FEDAF759}" type="presOf" srcId="{272A87D3-13D3-4376-A66A-15A9CD030A2B}" destId="{FFE0A591-85F4-42D1-A35D-956FCECD66AE}" srcOrd="0" destOrd="0" presId="urn:microsoft.com/office/officeart/2005/8/layout/vList2"/>
    <dgm:cxn modelId="{9349959E-25FE-4C96-AB06-457A7FC1D62B}" type="presOf" srcId="{13C820D0-8FB6-414E-9221-2921F63F41A1}" destId="{E44B47C7-A14E-4730-81C1-A91083BA5D6A}" srcOrd="0" destOrd="0" presId="urn:microsoft.com/office/officeart/2005/8/layout/vList2"/>
    <dgm:cxn modelId="{A20E93FC-5FD2-46DE-9DD2-1DB103A28CAF}" srcId="{3D79A72D-818B-403D-8D43-1905F5D2A4A3}" destId="{3F44E33A-ECC1-4626-8562-ABB8F418ECAC}" srcOrd="1" destOrd="0" parTransId="{117C9ED6-3394-4567-A8A3-7CD112B1EB7B}" sibTransId="{79C7517E-0ACE-4B5C-9B97-1472FACCC96C}"/>
    <dgm:cxn modelId="{018E2222-4530-493A-8F41-5463100DEC83}" srcId="{3D79A72D-818B-403D-8D43-1905F5D2A4A3}" destId="{833515E2-E660-4715-9DA5-D6E1ECBF22D5}" srcOrd="5" destOrd="0" parTransId="{578EBF4F-076E-4EBD-B9FE-F7B029368138}" sibTransId="{FFE94A94-FB2C-414C-8BD5-AE81E9DB8F85}"/>
    <dgm:cxn modelId="{8705261D-FBE5-419C-8B84-39CCD6301C16}" srcId="{3D79A72D-818B-403D-8D43-1905F5D2A4A3}" destId="{41382A62-C4B4-421A-847E-3744D0540A51}" srcOrd="3" destOrd="0" parTransId="{E7D4C052-7770-4DF3-8EDB-F1B63B94220D}" sibTransId="{B06515B1-483B-4915-9787-73A2A92E8D79}"/>
    <dgm:cxn modelId="{A0E8BFBF-1BCE-478E-913C-BD39961D7FF6}" type="presOf" srcId="{F3D25616-272C-4AB4-A4AB-EE4EFF1681FA}" destId="{BE3DB965-83F5-4BCF-B704-13F3A1046DA8}" srcOrd="0" destOrd="0" presId="urn:microsoft.com/office/officeart/2005/8/layout/vList2"/>
    <dgm:cxn modelId="{3933B2C7-096B-4981-A34F-9795FBA09922}" srcId="{3D79A72D-818B-403D-8D43-1905F5D2A4A3}" destId="{13C820D0-8FB6-414E-9221-2921F63F41A1}" srcOrd="0" destOrd="0" parTransId="{43D88C0C-FD8E-47AB-96ED-F2E1D952886B}" sibTransId="{3AD0A006-CFE6-410F-AA8E-3B9FCAB424E8}"/>
    <dgm:cxn modelId="{0FDC92C7-DD42-4431-8271-0B536C92A98D}" type="presOf" srcId="{3F44E33A-ECC1-4626-8562-ABB8F418ECAC}" destId="{8C959EA3-5F0C-4D42-AA99-1B0BAB47D74F}" srcOrd="0" destOrd="0" presId="urn:microsoft.com/office/officeart/2005/8/layout/vList2"/>
    <dgm:cxn modelId="{6302A23A-3124-4304-AE24-57693B740B12}" type="presOf" srcId="{41382A62-C4B4-421A-847E-3744D0540A51}" destId="{A6803814-7668-4448-B959-8155D3E4E7DD}" srcOrd="0" destOrd="0" presId="urn:microsoft.com/office/officeart/2005/8/layout/vList2"/>
    <dgm:cxn modelId="{C0C49935-4EF1-426A-A002-8C7E36D03B30}" srcId="{3D79A72D-818B-403D-8D43-1905F5D2A4A3}" destId="{F3D25616-272C-4AB4-A4AB-EE4EFF1681FA}" srcOrd="2" destOrd="0" parTransId="{EC64B434-3AA4-420A-9356-8A9A6530371E}" sibTransId="{B9359624-917C-4133-AFB3-4E78D2A25F5D}"/>
    <dgm:cxn modelId="{9EA1028C-5EAB-4B93-A89A-F6352E927D7D}" type="presOf" srcId="{833515E2-E660-4715-9DA5-D6E1ECBF22D5}" destId="{E5798F9D-4CEB-4C3F-8EAD-BF3C47E8C0D7}" srcOrd="0" destOrd="0" presId="urn:microsoft.com/office/officeart/2005/8/layout/vList2"/>
    <dgm:cxn modelId="{02A47C4A-54E9-42DE-8380-0CE412328CC5}" srcId="{3D79A72D-818B-403D-8D43-1905F5D2A4A3}" destId="{272A87D3-13D3-4376-A66A-15A9CD030A2B}" srcOrd="4" destOrd="0" parTransId="{72414B50-4A7A-401F-9FBE-4A59193AE6E3}" sibTransId="{0A09A763-C027-41E5-9ABC-4DA7636FCBD4}"/>
    <dgm:cxn modelId="{F7AC36BA-CFF7-4576-86B3-C3D9CA2A0C20}" type="presOf" srcId="{3D79A72D-818B-403D-8D43-1905F5D2A4A3}" destId="{F44A5B6B-B657-419C-9F18-A5503A6A1E86}" srcOrd="0" destOrd="0" presId="urn:microsoft.com/office/officeart/2005/8/layout/vList2"/>
    <dgm:cxn modelId="{851C4B6F-6BA4-4E37-83D7-DFAB5BB9FD6A}" srcId="{3D79A72D-818B-403D-8D43-1905F5D2A4A3}" destId="{DDDD041E-8BAC-4BFF-88B1-1A6518EBD094}" srcOrd="6" destOrd="0" parTransId="{DDB75C1E-E312-4ABE-90A8-9E00E51A3987}" sibTransId="{DE8AB2CC-F486-4E22-92E0-2BA50E75D362}"/>
    <dgm:cxn modelId="{415C7C15-8EB9-47C8-835E-4540757124CF}" type="presParOf" srcId="{F44A5B6B-B657-419C-9F18-A5503A6A1E86}" destId="{E44B47C7-A14E-4730-81C1-A91083BA5D6A}" srcOrd="0" destOrd="0" presId="urn:microsoft.com/office/officeart/2005/8/layout/vList2"/>
    <dgm:cxn modelId="{7291824E-4921-47E6-8BE0-0D80BA9734A1}" type="presParOf" srcId="{F44A5B6B-B657-419C-9F18-A5503A6A1E86}" destId="{50064D81-BFF2-4B4B-814B-99F0C82496AB}" srcOrd="1" destOrd="0" presId="urn:microsoft.com/office/officeart/2005/8/layout/vList2"/>
    <dgm:cxn modelId="{4B7A3E5B-D674-4BA8-B43A-99724D58341E}" type="presParOf" srcId="{F44A5B6B-B657-419C-9F18-A5503A6A1E86}" destId="{8C959EA3-5F0C-4D42-AA99-1B0BAB47D74F}" srcOrd="2" destOrd="0" presId="urn:microsoft.com/office/officeart/2005/8/layout/vList2"/>
    <dgm:cxn modelId="{8B3733EE-383E-4165-8761-934742E0C452}" type="presParOf" srcId="{F44A5B6B-B657-419C-9F18-A5503A6A1E86}" destId="{9899A335-8C2B-46C8-BFFB-D8E5A74F883A}" srcOrd="3" destOrd="0" presId="urn:microsoft.com/office/officeart/2005/8/layout/vList2"/>
    <dgm:cxn modelId="{D74295B7-88CE-4740-87B7-3A75838B0C0F}" type="presParOf" srcId="{F44A5B6B-B657-419C-9F18-A5503A6A1E86}" destId="{BE3DB965-83F5-4BCF-B704-13F3A1046DA8}" srcOrd="4" destOrd="0" presId="urn:microsoft.com/office/officeart/2005/8/layout/vList2"/>
    <dgm:cxn modelId="{91D890F9-8929-4C42-8A7C-4DD0E2BC4931}" type="presParOf" srcId="{F44A5B6B-B657-419C-9F18-A5503A6A1E86}" destId="{8D3FD4B8-C88B-483A-98B7-B5764FA36302}" srcOrd="5" destOrd="0" presId="urn:microsoft.com/office/officeart/2005/8/layout/vList2"/>
    <dgm:cxn modelId="{B26C6637-2CC8-4BD6-BF66-420403B8B7AD}" type="presParOf" srcId="{F44A5B6B-B657-419C-9F18-A5503A6A1E86}" destId="{A6803814-7668-4448-B959-8155D3E4E7DD}" srcOrd="6" destOrd="0" presId="urn:microsoft.com/office/officeart/2005/8/layout/vList2"/>
    <dgm:cxn modelId="{F14EAA47-0FD7-4EB7-9541-C28DF76A564A}" type="presParOf" srcId="{F44A5B6B-B657-419C-9F18-A5503A6A1E86}" destId="{75F49F0C-1F98-4D5D-93CB-6AAE236C894B}" srcOrd="7" destOrd="0" presId="urn:microsoft.com/office/officeart/2005/8/layout/vList2"/>
    <dgm:cxn modelId="{6ABA2CB2-76A2-4611-8E31-8018D933C1CF}" type="presParOf" srcId="{F44A5B6B-B657-419C-9F18-A5503A6A1E86}" destId="{FFE0A591-85F4-42D1-A35D-956FCECD66AE}" srcOrd="8" destOrd="0" presId="urn:microsoft.com/office/officeart/2005/8/layout/vList2"/>
    <dgm:cxn modelId="{2E0DD76A-A240-4186-928E-79F5CBE62906}" type="presParOf" srcId="{F44A5B6B-B657-419C-9F18-A5503A6A1E86}" destId="{A0599AD6-2956-4DCC-B9AC-FF9ED5C74197}" srcOrd="9" destOrd="0" presId="urn:microsoft.com/office/officeart/2005/8/layout/vList2"/>
    <dgm:cxn modelId="{AACC0075-0145-49F2-9EA5-8B576E50FB39}" type="presParOf" srcId="{F44A5B6B-B657-419C-9F18-A5503A6A1E86}" destId="{E5798F9D-4CEB-4C3F-8EAD-BF3C47E8C0D7}" srcOrd="10" destOrd="0" presId="urn:microsoft.com/office/officeart/2005/8/layout/vList2"/>
    <dgm:cxn modelId="{2D389C89-AD58-4C21-B781-8405B30FA078}" type="presParOf" srcId="{F44A5B6B-B657-419C-9F18-A5503A6A1E86}" destId="{B9D5B158-E2F9-4E4F-8259-9A53DB949A06}" srcOrd="11" destOrd="0" presId="urn:microsoft.com/office/officeart/2005/8/layout/vList2"/>
    <dgm:cxn modelId="{4D40F31D-CA58-46BC-A6CB-4EB1D2D7D7C6}" type="presParOf" srcId="{F44A5B6B-B657-419C-9F18-A5503A6A1E86}" destId="{1989E296-DBFD-441D-A8BC-F2A4DFFB741A}"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A74FFB5-6947-4996-8BD3-A841B87877B7}"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zh-CN" altLang="en-US"/>
        </a:p>
      </dgm:t>
    </dgm:pt>
    <dgm:pt modelId="{A703AE2C-4D51-41FC-A461-12FCFC8493E7}">
      <dgm:prSet/>
      <dgm:spPr/>
      <dgm:t>
        <a:bodyPr/>
        <a:lstStyle/>
        <a:p>
          <a:pPr rtl="0"/>
          <a:r>
            <a:rPr lang="zh-CN" smtClean="0"/>
            <a:t>PART 1 GETTING STARTED  </a:t>
          </a:r>
          <a:endParaRPr lang="zh-CN"/>
        </a:p>
      </dgm:t>
    </dgm:pt>
    <dgm:pt modelId="{C91B9C07-BAB1-40C3-997C-B19497FC7D0E}" cxnId="{C4C1D1AB-B740-4D77-B5A5-CDFB49F998D2}" type="parTrans">
      <dgm:prSet/>
      <dgm:spPr/>
      <dgm:t>
        <a:bodyPr/>
        <a:lstStyle/>
        <a:p>
          <a:endParaRPr lang="zh-CN" altLang="en-US"/>
        </a:p>
      </dgm:t>
    </dgm:pt>
    <dgm:pt modelId="{9F589C75-08E0-4EF5-8637-755BE18A705F}" cxnId="{C4C1D1AB-B740-4D77-B5A5-CDFB49F998D2}" type="sibTrans">
      <dgm:prSet/>
      <dgm:spPr/>
      <dgm:t>
        <a:bodyPr/>
        <a:lstStyle/>
        <a:p>
          <a:endParaRPr lang="zh-CN" altLang="en-US"/>
        </a:p>
      </dgm:t>
    </dgm:pt>
    <dgm:pt modelId="{C250E279-573A-418A-B865-059E17C2936A}">
      <dgm:prSet/>
      <dgm:spPr/>
      <dgm:t>
        <a:bodyPr/>
        <a:lstStyle/>
        <a:p>
          <a:pPr rtl="0"/>
          <a:r>
            <a:rPr lang="zh-CN" smtClean="0"/>
            <a:t>1 A database for the modern web </a:t>
          </a:r>
          <a:endParaRPr lang="zh-CN"/>
        </a:p>
      </dgm:t>
    </dgm:pt>
    <dgm:pt modelId="{289E67D0-4F07-4594-8CBD-8F82C179A650}" cxnId="{AEECD010-0FD3-4ACC-AC16-DA5695E6CB03}" type="parTrans">
      <dgm:prSet/>
      <dgm:spPr/>
      <dgm:t>
        <a:bodyPr/>
        <a:lstStyle/>
        <a:p>
          <a:endParaRPr lang="zh-CN" altLang="en-US"/>
        </a:p>
      </dgm:t>
    </dgm:pt>
    <dgm:pt modelId="{634A7EAF-C78A-4C66-84F8-79EF6422C357}" cxnId="{AEECD010-0FD3-4ACC-AC16-DA5695E6CB03}" type="sibTrans">
      <dgm:prSet/>
      <dgm:spPr/>
      <dgm:t>
        <a:bodyPr/>
        <a:lstStyle/>
        <a:p>
          <a:endParaRPr lang="zh-CN" altLang="en-US"/>
        </a:p>
      </dgm:t>
    </dgm:pt>
    <dgm:pt modelId="{839B7BBF-BC83-4D6A-B626-B03C7FE1D92D}">
      <dgm:prSet/>
      <dgm:spPr/>
      <dgm:t>
        <a:bodyPr/>
        <a:lstStyle/>
        <a:p>
          <a:pPr rtl="0"/>
          <a:r>
            <a:rPr lang="zh-CN" smtClean="0"/>
            <a:t>2 MongoDB through the JavaScript shell </a:t>
          </a:r>
          <a:endParaRPr lang="zh-CN"/>
        </a:p>
      </dgm:t>
    </dgm:pt>
    <dgm:pt modelId="{1B7D314F-4F8E-4713-B35B-0827D2EF4B73}" cxnId="{A5AFA393-0A23-4C7A-BA6C-5F77CD48E4D3}" type="parTrans">
      <dgm:prSet/>
      <dgm:spPr/>
      <dgm:t>
        <a:bodyPr/>
        <a:lstStyle/>
        <a:p>
          <a:endParaRPr lang="zh-CN" altLang="en-US"/>
        </a:p>
      </dgm:t>
    </dgm:pt>
    <dgm:pt modelId="{054DF382-E35E-4E50-8B44-0C9188A9D7BF}" cxnId="{A5AFA393-0A23-4C7A-BA6C-5F77CD48E4D3}" type="sibTrans">
      <dgm:prSet/>
      <dgm:spPr/>
      <dgm:t>
        <a:bodyPr/>
        <a:lstStyle/>
        <a:p>
          <a:endParaRPr lang="zh-CN" altLang="en-US"/>
        </a:p>
      </dgm:t>
    </dgm:pt>
    <dgm:pt modelId="{11A65A4D-FD7F-469A-910F-F4F6B31975D8}">
      <dgm:prSet/>
      <dgm:spPr/>
      <dgm:t>
        <a:bodyPr/>
        <a:lstStyle/>
        <a:p>
          <a:pPr rtl="0"/>
          <a:r>
            <a:rPr lang="zh-CN" smtClean="0"/>
            <a:t>3 Writing programs using MongoDB  </a:t>
          </a:r>
          <a:endParaRPr lang="zh-CN"/>
        </a:p>
      </dgm:t>
    </dgm:pt>
    <dgm:pt modelId="{BD26E72C-E0E0-4B7E-A9DB-491F771270E1}" cxnId="{69421261-1374-4222-A1D2-F66D0D8D389D}" type="parTrans">
      <dgm:prSet/>
      <dgm:spPr/>
      <dgm:t>
        <a:bodyPr/>
        <a:lstStyle/>
        <a:p>
          <a:endParaRPr lang="zh-CN" altLang="en-US"/>
        </a:p>
      </dgm:t>
    </dgm:pt>
    <dgm:pt modelId="{AB95EA37-71D0-48DC-8920-226AAE19DF63}" cxnId="{69421261-1374-4222-A1D2-F66D0D8D389D}" type="sibTrans">
      <dgm:prSet/>
      <dgm:spPr/>
      <dgm:t>
        <a:bodyPr/>
        <a:lstStyle/>
        <a:p>
          <a:endParaRPr lang="zh-CN" altLang="en-US"/>
        </a:p>
      </dgm:t>
    </dgm:pt>
    <dgm:pt modelId="{9FC4083C-3FC5-4DBD-B683-641677C476F4}">
      <dgm:prSet/>
      <dgm:spPr/>
      <dgm:t>
        <a:bodyPr/>
        <a:lstStyle/>
        <a:p>
          <a:pPr rtl="0"/>
          <a:r>
            <a:rPr lang="zh-CN" smtClean="0"/>
            <a:t>PART 2 APPLICATION DEVELOPMENT IN MONGODB </a:t>
          </a:r>
          <a:endParaRPr lang="zh-CN"/>
        </a:p>
      </dgm:t>
    </dgm:pt>
    <dgm:pt modelId="{9BF51A83-3FFA-421D-9189-AC18800B1762}" cxnId="{C00833A0-BBC9-4AE7-8DCD-D27684D641B6}" type="parTrans">
      <dgm:prSet/>
      <dgm:spPr/>
      <dgm:t>
        <a:bodyPr/>
        <a:lstStyle/>
        <a:p>
          <a:endParaRPr lang="zh-CN" altLang="en-US"/>
        </a:p>
      </dgm:t>
    </dgm:pt>
    <dgm:pt modelId="{78A9438C-E8FE-433B-8CE5-7B427CC73BC8}" cxnId="{C00833A0-BBC9-4AE7-8DCD-D27684D641B6}" type="sibTrans">
      <dgm:prSet/>
      <dgm:spPr/>
      <dgm:t>
        <a:bodyPr/>
        <a:lstStyle/>
        <a:p>
          <a:endParaRPr lang="zh-CN" altLang="en-US"/>
        </a:p>
      </dgm:t>
    </dgm:pt>
    <dgm:pt modelId="{CF3A337C-8802-4829-8DAA-F49D55B0D5B6}">
      <dgm:prSet/>
      <dgm:spPr/>
      <dgm:t>
        <a:bodyPr/>
        <a:lstStyle/>
        <a:p>
          <a:pPr rtl="0"/>
          <a:r>
            <a:rPr lang="zh-CN" smtClean="0"/>
            <a:t>4 Document-oriented data </a:t>
          </a:r>
          <a:endParaRPr lang="zh-CN"/>
        </a:p>
      </dgm:t>
    </dgm:pt>
    <dgm:pt modelId="{1ED42A60-EBA1-4D2B-A625-24E3BBE4298F}" cxnId="{A8880AE9-4E6C-486A-8D20-E6650F3C93CB}" type="parTrans">
      <dgm:prSet/>
      <dgm:spPr/>
      <dgm:t>
        <a:bodyPr/>
        <a:lstStyle/>
        <a:p>
          <a:endParaRPr lang="zh-CN" altLang="en-US"/>
        </a:p>
      </dgm:t>
    </dgm:pt>
    <dgm:pt modelId="{BFF36777-A4CA-4BA0-8FA3-EAD7F16BAAEA}" cxnId="{A8880AE9-4E6C-486A-8D20-E6650F3C93CB}" type="sibTrans">
      <dgm:prSet/>
      <dgm:spPr/>
      <dgm:t>
        <a:bodyPr/>
        <a:lstStyle/>
        <a:p>
          <a:endParaRPr lang="zh-CN" altLang="en-US"/>
        </a:p>
      </dgm:t>
    </dgm:pt>
    <dgm:pt modelId="{CC891FAC-54C6-4AF9-979F-D8B899B049B1}">
      <dgm:prSet/>
      <dgm:spPr/>
      <dgm:t>
        <a:bodyPr/>
        <a:lstStyle/>
        <a:p>
          <a:pPr rtl="0"/>
          <a:r>
            <a:rPr lang="zh-CN" smtClean="0"/>
            <a:t>5 Queries and aggregation  </a:t>
          </a:r>
          <a:endParaRPr lang="zh-CN"/>
        </a:p>
      </dgm:t>
    </dgm:pt>
    <dgm:pt modelId="{439C77B7-C0EC-454D-8A44-8146299BA617}" cxnId="{DE768D9E-45FC-4807-8611-E251593CB080}" type="parTrans">
      <dgm:prSet/>
      <dgm:spPr/>
      <dgm:t>
        <a:bodyPr/>
        <a:lstStyle/>
        <a:p>
          <a:endParaRPr lang="zh-CN" altLang="en-US"/>
        </a:p>
      </dgm:t>
    </dgm:pt>
    <dgm:pt modelId="{46025B09-4001-4CD8-B133-02F6FBCE601E}" cxnId="{DE768D9E-45FC-4807-8611-E251593CB080}" type="sibTrans">
      <dgm:prSet/>
      <dgm:spPr/>
      <dgm:t>
        <a:bodyPr/>
        <a:lstStyle/>
        <a:p>
          <a:endParaRPr lang="zh-CN" altLang="en-US"/>
        </a:p>
      </dgm:t>
    </dgm:pt>
    <dgm:pt modelId="{8DC3115F-8994-430D-BB38-7986219F4D8C}">
      <dgm:prSet/>
      <dgm:spPr/>
      <dgm:t>
        <a:bodyPr/>
        <a:lstStyle/>
        <a:p>
          <a:pPr rtl="0"/>
          <a:r>
            <a:rPr lang="zh-CN" smtClean="0"/>
            <a:t>6 Updates, atomic operations, and deletes </a:t>
          </a:r>
          <a:endParaRPr lang="zh-CN"/>
        </a:p>
      </dgm:t>
    </dgm:pt>
    <dgm:pt modelId="{FB403463-3257-455C-9C43-A5FC34F4D67A}" cxnId="{529929B9-1B5E-468E-87A1-C9FEEE432C5D}" type="parTrans">
      <dgm:prSet/>
      <dgm:spPr/>
      <dgm:t>
        <a:bodyPr/>
        <a:lstStyle/>
        <a:p>
          <a:endParaRPr lang="zh-CN" altLang="en-US"/>
        </a:p>
      </dgm:t>
    </dgm:pt>
    <dgm:pt modelId="{6122949E-A304-4381-896C-BA4DE63C6A32}" cxnId="{529929B9-1B5E-468E-87A1-C9FEEE432C5D}" type="sibTrans">
      <dgm:prSet/>
      <dgm:spPr/>
      <dgm:t>
        <a:bodyPr/>
        <a:lstStyle/>
        <a:p>
          <a:endParaRPr lang="zh-CN" altLang="en-US"/>
        </a:p>
      </dgm:t>
    </dgm:pt>
    <dgm:pt modelId="{B7BEB0E0-67DB-40A2-B6F3-A307BB326438}">
      <dgm:prSet/>
      <dgm:spPr/>
      <dgm:t>
        <a:bodyPr/>
        <a:lstStyle/>
        <a:p>
          <a:pPr rtl="0"/>
          <a:r>
            <a:rPr lang="zh-CN" smtClean="0"/>
            <a:t>PART 3 MONGODB MASTERY </a:t>
          </a:r>
          <a:endParaRPr lang="zh-CN"/>
        </a:p>
      </dgm:t>
    </dgm:pt>
    <dgm:pt modelId="{3295A3FB-E72C-4940-9ECF-35C8EBAD0F8B}" cxnId="{6FD6AD37-7DB5-41AA-AD64-05504626710C}" type="parTrans">
      <dgm:prSet/>
      <dgm:spPr/>
      <dgm:t>
        <a:bodyPr/>
        <a:lstStyle/>
        <a:p>
          <a:endParaRPr lang="zh-CN" altLang="en-US"/>
        </a:p>
      </dgm:t>
    </dgm:pt>
    <dgm:pt modelId="{26D852EA-CB48-470D-8CA0-32F58A4E9317}" cxnId="{6FD6AD37-7DB5-41AA-AD64-05504626710C}" type="sibTrans">
      <dgm:prSet/>
      <dgm:spPr/>
      <dgm:t>
        <a:bodyPr/>
        <a:lstStyle/>
        <a:p>
          <a:endParaRPr lang="zh-CN" altLang="en-US"/>
        </a:p>
      </dgm:t>
    </dgm:pt>
    <dgm:pt modelId="{628AC260-0853-4B72-B5D1-D825FB78DF5A}">
      <dgm:prSet/>
      <dgm:spPr/>
      <dgm:t>
        <a:bodyPr/>
        <a:lstStyle/>
        <a:p>
          <a:pPr rtl="0"/>
          <a:r>
            <a:rPr lang="zh-CN" smtClean="0"/>
            <a:t>7 Indexing and query optimization </a:t>
          </a:r>
          <a:endParaRPr lang="zh-CN"/>
        </a:p>
      </dgm:t>
    </dgm:pt>
    <dgm:pt modelId="{6896A782-9A42-4187-B4C6-C86C52544AB7}" cxnId="{4D1C29CD-363E-4DCA-9E13-AEEA84D8246F}" type="parTrans">
      <dgm:prSet/>
      <dgm:spPr/>
      <dgm:t>
        <a:bodyPr/>
        <a:lstStyle/>
        <a:p>
          <a:endParaRPr lang="zh-CN" altLang="en-US"/>
        </a:p>
      </dgm:t>
    </dgm:pt>
    <dgm:pt modelId="{EF0F6B59-14D9-487F-9038-E72E51E1402B}" cxnId="{4D1C29CD-363E-4DCA-9E13-AEEA84D8246F}" type="sibTrans">
      <dgm:prSet/>
      <dgm:spPr/>
      <dgm:t>
        <a:bodyPr/>
        <a:lstStyle/>
        <a:p>
          <a:endParaRPr lang="zh-CN" altLang="en-US"/>
        </a:p>
      </dgm:t>
    </dgm:pt>
    <dgm:pt modelId="{0F420079-59A8-459B-A852-08E3D893A1A3}">
      <dgm:prSet/>
      <dgm:spPr/>
      <dgm:t>
        <a:bodyPr/>
        <a:lstStyle/>
        <a:p>
          <a:pPr rtl="0"/>
          <a:r>
            <a:rPr lang="zh-CN" smtClean="0"/>
            <a:t>8 Replication </a:t>
          </a:r>
          <a:endParaRPr lang="zh-CN"/>
        </a:p>
      </dgm:t>
    </dgm:pt>
    <dgm:pt modelId="{55D11BDA-58B1-4595-A0C5-8A287C29D1C1}" cxnId="{63F33EDB-1F51-4FAC-8812-CF966688EE9C}" type="parTrans">
      <dgm:prSet/>
      <dgm:spPr/>
      <dgm:t>
        <a:bodyPr/>
        <a:lstStyle/>
        <a:p>
          <a:endParaRPr lang="zh-CN" altLang="en-US"/>
        </a:p>
      </dgm:t>
    </dgm:pt>
    <dgm:pt modelId="{00F0A308-0B92-44D8-B08B-0AB1FF1B9CA4}" cxnId="{63F33EDB-1F51-4FAC-8812-CF966688EE9C}" type="sibTrans">
      <dgm:prSet/>
      <dgm:spPr/>
      <dgm:t>
        <a:bodyPr/>
        <a:lstStyle/>
        <a:p>
          <a:endParaRPr lang="zh-CN" altLang="en-US"/>
        </a:p>
      </dgm:t>
    </dgm:pt>
    <dgm:pt modelId="{65D4B406-3556-4CA8-BE00-2E36FACC823A}">
      <dgm:prSet/>
      <dgm:spPr/>
      <dgm:t>
        <a:bodyPr/>
        <a:lstStyle/>
        <a:p>
          <a:pPr rtl="0"/>
          <a:r>
            <a:rPr lang="zh-CN" smtClean="0"/>
            <a:t>9 Sharding </a:t>
          </a:r>
          <a:endParaRPr lang="zh-CN"/>
        </a:p>
      </dgm:t>
    </dgm:pt>
    <dgm:pt modelId="{5E49ED94-0C19-42A7-80FA-A213A3112CB0}" cxnId="{E0C33069-DBC9-40EB-AD66-3E29B3CAF93B}" type="parTrans">
      <dgm:prSet/>
      <dgm:spPr/>
      <dgm:t>
        <a:bodyPr/>
        <a:lstStyle/>
        <a:p>
          <a:endParaRPr lang="zh-CN" altLang="en-US"/>
        </a:p>
      </dgm:t>
    </dgm:pt>
    <dgm:pt modelId="{D0EE4992-F9D2-4C84-9C5B-745BDE7EABCD}" cxnId="{E0C33069-DBC9-40EB-AD66-3E29B3CAF93B}" type="sibTrans">
      <dgm:prSet/>
      <dgm:spPr/>
      <dgm:t>
        <a:bodyPr/>
        <a:lstStyle/>
        <a:p>
          <a:endParaRPr lang="zh-CN" altLang="en-US"/>
        </a:p>
      </dgm:t>
    </dgm:pt>
    <dgm:pt modelId="{8C783CAC-3A46-492A-9F3E-17CADF4EE317}">
      <dgm:prSet/>
      <dgm:spPr/>
      <dgm:t>
        <a:bodyPr/>
        <a:lstStyle/>
        <a:p>
          <a:pPr rtl="0"/>
          <a:r>
            <a:rPr lang="zh-CN" smtClean="0"/>
            <a:t>10 Deployment and administration </a:t>
          </a:r>
          <a:endParaRPr lang="zh-CN"/>
        </a:p>
      </dgm:t>
    </dgm:pt>
    <dgm:pt modelId="{F108E537-1E9D-47D6-AB88-08C5B39B7883}" cxnId="{0946E60D-437A-425A-91A2-DCAFC864E884}" type="parTrans">
      <dgm:prSet/>
      <dgm:spPr/>
      <dgm:t>
        <a:bodyPr/>
        <a:lstStyle/>
        <a:p>
          <a:endParaRPr lang="zh-CN" altLang="en-US"/>
        </a:p>
      </dgm:t>
    </dgm:pt>
    <dgm:pt modelId="{3FA29C7E-AF20-413A-907C-CD4B0D85545B}" cxnId="{0946E60D-437A-425A-91A2-DCAFC864E884}" type="sibTrans">
      <dgm:prSet/>
      <dgm:spPr/>
      <dgm:t>
        <a:bodyPr/>
        <a:lstStyle/>
        <a:p>
          <a:endParaRPr lang="zh-CN" altLang="en-US"/>
        </a:p>
      </dgm:t>
    </dgm:pt>
    <dgm:pt modelId="{6F4647D0-4C4E-43CE-83BC-9C8402AF5472}" type="pres">
      <dgm:prSet presAssocID="{BA74FFB5-6947-4996-8BD3-A841B87877B7}" presName="linear" presStyleCnt="0">
        <dgm:presLayoutVars>
          <dgm:animLvl val="lvl"/>
          <dgm:resizeHandles val="exact"/>
        </dgm:presLayoutVars>
      </dgm:prSet>
      <dgm:spPr/>
      <dgm:t>
        <a:bodyPr/>
        <a:lstStyle/>
        <a:p>
          <a:endParaRPr lang="zh-CN" altLang="en-US"/>
        </a:p>
      </dgm:t>
    </dgm:pt>
    <dgm:pt modelId="{5D09A366-F5A4-4C93-9DFE-374394D06431}" type="pres">
      <dgm:prSet presAssocID="{A703AE2C-4D51-41FC-A461-12FCFC8493E7}" presName="parentText" presStyleLbl="node1" presStyleIdx="0" presStyleCnt="3">
        <dgm:presLayoutVars>
          <dgm:chMax val="0"/>
          <dgm:bulletEnabled val="1"/>
        </dgm:presLayoutVars>
      </dgm:prSet>
      <dgm:spPr/>
      <dgm:t>
        <a:bodyPr/>
        <a:lstStyle/>
        <a:p>
          <a:endParaRPr lang="zh-CN" altLang="en-US"/>
        </a:p>
      </dgm:t>
    </dgm:pt>
    <dgm:pt modelId="{12292BE0-8B4B-4C88-B1F4-E04E798173C5}" type="pres">
      <dgm:prSet presAssocID="{A703AE2C-4D51-41FC-A461-12FCFC8493E7}" presName="childText" presStyleLbl="revTx" presStyleIdx="0" presStyleCnt="3">
        <dgm:presLayoutVars>
          <dgm:bulletEnabled val="1"/>
        </dgm:presLayoutVars>
      </dgm:prSet>
      <dgm:spPr/>
      <dgm:t>
        <a:bodyPr/>
        <a:lstStyle/>
        <a:p>
          <a:endParaRPr lang="zh-CN" altLang="en-US"/>
        </a:p>
      </dgm:t>
    </dgm:pt>
    <dgm:pt modelId="{68F194DC-50DB-44F3-8161-14F534350C70}" type="pres">
      <dgm:prSet presAssocID="{9FC4083C-3FC5-4DBD-B683-641677C476F4}" presName="parentText" presStyleLbl="node1" presStyleIdx="1" presStyleCnt="3">
        <dgm:presLayoutVars>
          <dgm:chMax val="0"/>
          <dgm:bulletEnabled val="1"/>
        </dgm:presLayoutVars>
      </dgm:prSet>
      <dgm:spPr/>
      <dgm:t>
        <a:bodyPr/>
        <a:lstStyle/>
        <a:p>
          <a:endParaRPr lang="zh-CN" altLang="en-US"/>
        </a:p>
      </dgm:t>
    </dgm:pt>
    <dgm:pt modelId="{5E22F21C-C29C-47C4-AF9C-843E3EF0F56F}" type="pres">
      <dgm:prSet presAssocID="{9FC4083C-3FC5-4DBD-B683-641677C476F4}" presName="childText" presStyleLbl="revTx" presStyleIdx="1" presStyleCnt="3">
        <dgm:presLayoutVars>
          <dgm:bulletEnabled val="1"/>
        </dgm:presLayoutVars>
      </dgm:prSet>
      <dgm:spPr/>
      <dgm:t>
        <a:bodyPr/>
        <a:lstStyle/>
        <a:p>
          <a:endParaRPr lang="zh-CN" altLang="en-US"/>
        </a:p>
      </dgm:t>
    </dgm:pt>
    <dgm:pt modelId="{A8483A16-3F4B-4FB2-AB89-359605925734}" type="pres">
      <dgm:prSet presAssocID="{B7BEB0E0-67DB-40A2-B6F3-A307BB326438}" presName="parentText" presStyleLbl="node1" presStyleIdx="2" presStyleCnt="3">
        <dgm:presLayoutVars>
          <dgm:chMax val="0"/>
          <dgm:bulletEnabled val="1"/>
        </dgm:presLayoutVars>
      </dgm:prSet>
      <dgm:spPr/>
      <dgm:t>
        <a:bodyPr/>
        <a:lstStyle/>
        <a:p>
          <a:endParaRPr lang="zh-CN" altLang="en-US"/>
        </a:p>
      </dgm:t>
    </dgm:pt>
    <dgm:pt modelId="{CA376C23-9AAD-4290-8DEE-3F90F6C32C71}" type="pres">
      <dgm:prSet presAssocID="{B7BEB0E0-67DB-40A2-B6F3-A307BB326438}" presName="childText" presStyleLbl="revTx" presStyleIdx="2" presStyleCnt="3">
        <dgm:presLayoutVars>
          <dgm:bulletEnabled val="1"/>
        </dgm:presLayoutVars>
      </dgm:prSet>
      <dgm:spPr/>
      <dgm:t>
        <a:bodyPr/>
        <a:lstStyle/>
        <a:p>
          <a:endParaRPr lang="zh-CN" altLang="en-US"/>
        </a:p>
      </dgm:t>
    </dgm:pt>
  </dgm:ptLst>
  <dgm:cxnLst>
    <dgm:cxn modelId="{8113D506-79BD-4DC7-AA24-8B545E76987D}" type="presOf" srcId="{A703AE2C-4D51-41FC-A461-12FCFC8493E7}" destId="{5D09A366-F5A4-4C93-9DFE-374394D06431}" srcOrd="0" destOrd="0" presId="urn:microsoft.com/office/officeart/2005/8/layout/vList2"/>
    <dgm:cxn modelId="{69421261-1374-4222-A1D2-F66D0D8D389D}" srcId="{A703AE2C-4D51-41FC-A461-12FCFC8493E7}" destId="{11A65A4D-FD7F-469A-910F-F4F6B31975D8}" srcOrd="2" destOrd="0" parTransId="{BD26E72C-E0E0-4B7E-A9DB-491F771270E1}" sibTransId="{AB95EA37-71D0-48DC-8920-226AAE19DF63}"/>
    <dgm:cxn modelId="{E885ED27-CEAC-4298-974A-71BBA72C29CC}" type="presOf" srcId="{11A65A4D-FD7F-469A-910F-F4F6B31975D8}" destId="{12292BE0-8B4B-4C88-B1F4-E04E798173C5}" srcOrd="0" destOrd="2" presId="urn:microsoft.com/office/officeart/2005/8/layout/vList2"/>
    <dgm:cxn modelId="{913EFEDC-1EB9-43B1-BA91-CD3FC7CB7C11}" type="presOf" srcId="{839B7BBF-BC83-4D6A-B626-B03C7FE1D92D}" destId="{12292BE0-8B4B-4C88-B1F4-E04E798173C5}" srcOrd="0" destOrd="1" presId="urn:microsoft.com/office/officeart/2005/8/layout/vList2"/>
    <dgm:cxn modelId="{6C3CEA16-D758-4A33-84A7-9553C2F079FB}" type="presOf" srcId="{BA74FFB5-6947-4996-8BD3-A841B87877B7}" destId="{6F4647D0-4C4E-43CE-83BC-9C8402AF5472}" srcOrd="0" destOrd="0" presId="urn:microsoft.com/office/officeart/2005/8/layout/vList2"/>
    <dgm:cxn modelId="{4D1C29CD-363E-4DCA-9E13-AEEA84D8246F}" srcId="{B7BEB0E0-67DB-40A2-B6F3-A307BB326438}" destId="{628AC260-0853-4B72-B5D1-D825FB78DF5A}" srcOrd="0" destOrd="0" parTransId="{6896A782-9A42-4187-B4C6-C86C52544AB7}" sibTransId="{EF0F6B59-14D9-487F-9038-E72E51E1402B}"/>
    <dgm:cxn modelId="{20B09FB6-1310-4B2E-B3F5-FBA9D267E058}" type="presOf" srcId="{628AC260-0853-4B72-B5D1-D825FB78DF5A}" destId="{CA376C23-9AAD-4290-8DEE-3F90F6C32C71}" srcOrd="0" destOrd="0" presId="urn:microsoft.com/office/officeart/2005/8/layout/vList2"/>
    <dgm:cxn modelId="{AEECD010-0FD3-4ACC-AC16-DA5695E6CB03}" srcId="{A703AE2C-4D51-41FC-A461-12FCFC8493E7}" destId="{C250E279-573A-418A-B865-059E17C2936A}" srcOrd="0" destOrd="0" parTransId="{289E67D0-4F07-4594-8CBD-8F82C179A650}" sibTransId="{634A7EAF-C78A-4C66-84F8-79EF6422C357}"/>
    <dgm:cxn modelId="{0EEE43D1-14AC-46E2-83FC-1847DBCE3D2B}" type="presOf" srcId="{8DC3115F-8994-430D-BB38-7986219F4D8C}" destId="{5E22F21C-C29C-47C4-AF9C-843E3EF0F56F}" srcOrd="0" destOrd="2" presId="urn:microsoft.com/office/officeart/2005/8/layout/vList2"/>
    <dgm:cxn modelId="{B994CB3D-7D90-4370-9D66-DE3457688363}" type="presOf" srcId="{B7BEB0E0-67DB-40A2-B6F3-A307BB326438}" destId="{A8483A16-3F4B-4FB2-AB89-359605925734}" srcOrd="0" destOrd="0" presId="urn:microsoft.com/office/officeart/2005/8/layout/vList2"/>
    <dgm:cxn modelId="{A8880AE9-4E6C-486A-8D20-E6650F3C93CB}" srcId="{9FC4083C-3FC5-4DBD-B683-641677C476F4}" destId="{CF3A337C-8802-4829-8DAA-F49D55B0D5B6}" srcOrd="0" destOrd="0" parTransId="{1ED42A60-EBA1-4D2B-A625-24E3BBE4298F}" sibTransId="{BFF36777-A4CA-4BA0-8FA3-EAD7F16BAAEA}"/>
    <dgm:cxn modelId="{C00833A0-BBC9-4AE7-8DCD-D27684D641B6}" srcId="{BA74FFB5-6947-4996-8BD3-A841B87877B7}" destId="{9FC4083C-3FC5-4DBD-B683-641677C476F4}" srcOrd="1" destOrd="0" parTransId="{9BF51A83-3FFA-421D-9189-AC18800B1762}" sibTransId="{78A9438C-E8FE-433B-8CE5-7B427CC73BC8}"/>
    <dgm:cxn modelId="{636A417F-D734-40EB-B25B-FF21155E0D64}" type="presOf" srcId="{C250E279-573A-418A-B865-059E17C2936A}" destId="{12292BE0-8B4B-4C88-B1F4-E04E798173C5}" srcOrd="0" destOrd="0" presId="urn:microsoft.com/office/officeart/2005/8/layout/vList2"/>
    <dgm:cxn modelId="{529929B9-1B5E-468E-87A1-C9FEEE432C5D}" srcId="{9FC4083C-3FC5-4DBD-B683-641677C476F4}" destId="{8DC3115F-8994-430D-BB38-7986219F4D8C}" srcOrd="2" destOrd="0" parTransId="{FB403463-3257-455C-9C43-A5FC34F4D67A}" sibTransId="{6122949E-A304-4381-896C-BA4DE63C6A32}"/>
    <dgm:cxn modelId="{63F33EDB-1F51-4FAC-8812-CF966688EE9C}" srcId="{B7BEB0E0-67DB-40A2-B6F3-A307BB326438}" destId="{0F420079-59A8-459B-A852-08E3D893A1A3}" srcOrd="1" destOrd="0" parTransId="{55D11BDA-58B1-4595-A0C5-8A287C29D1C1}" sibTransId="{00F0A308-0B92-44D8-B08B-0AB1FF1B9CA4}"/>
    <dgm:cxn modelId="{A5AFA393-0A23-4C7A-BA6C-5F77CD48E4D3}" srcId="{A703AE2C-4D51-41FC-A461-12FCFC8493E7}" destId="{839B7BBF-BC83-4D6A-B626-B03C7FE1D92D}" srcOrd="1" destOrd="0" parTransId="{1B7D314F-4F8E-4713-B35B-0827D2EF4B73}" sibTransId="{054DF382-E35E-4E50-8B44-0C9188A9D7BF}"/>
    <dgm:cxn modelId="{F25D3A96-F8A6-463D-A299-D85DD309331A}" type="presOf" srcId="{8C783CAC-3A46-492A-9F3E-17CADF4EE317}" destId="{CA376C23-9AAD-4290-8DEE-3F90F6C32C71}" srcOrd="0" destOrd="3" presId="urn:microsoft.com/office/officeart/2005/8/layout/vList2"/>
    <dgm:cxn modelId="{0946E60D-437A-425A-91A2-DCAFC864E884}" srcId="{B7BEB0E0-67DB-40A2-B6F3-A307BB326438}" destId="{8C783CAC-3A46-492A-9F3E-17CADF4EE317}" srcOrd="3" destOrd="0" parTransId="{F108E537-1E9D-47D6-AB88-08C5B39B7883}" sibTransId="{3FA29C7E-AF20-413A-907C-CD4B0D85545B}"/>
    <dgm:cxn modelId="{6FD6AD37-7DB5-41AA-AD64-05504626710C}" srcId="{BA74FFB5-6947-4996-8BD3-A841B87877B7}" destId="{B7BEB0E0-67DB-40A2-B6F3-A307BB326438}" srcOrd="2" destOrd="0" parTransId="{3295A3FB-E72C-4940-9ECF-35C8EBAD0F8B}" sibTransId="{26D852EA-CB48-470D-8CA0-32F58A4E9317}"/>
    <dgm:cxn modelId="{54284B80-7753-42E2-B6DD-C7FDE42B7C11}" type="presOf" srcId="{65D4B406-3556-4CA8-BE00-2E36FACC823A}" destId="{CA376C23-9AAD-4290-8DEE-3F90F6C32C71}" srcOrd="0" destOrd="2" presId="urn:microsoft.com/office/officeart/2005/8/layout/vList2"/>
    <dgm:cxn modelId="{62CE3256-EC8E-43E0-9DF8-5725C9D27E0D}" type="presOf" srcId="{CC891FAC-54C6-4AF9-979F-D8B899B049B1}" destId="{5E22F21C-C29C-47C4-AF9C-843E3EF0F56F}" srcOrd="0" destOrd="1" presId="urn:microsoft.com/office/officeart/2005/8/layout/vList2"/>
    <dgm:cxn modelId="{3C676E0D-67EC-4C70-9A7F-9C1A97C3B1EB}" type="presOf" srcId="{0F420079-59A8-459B-A852-08E3D893A1A3}" destId="{CA376C23-9AAD-4290-8DEE-3F90F6C32C71}" srcOrd="0" destOrd="1" presId="urn:microsoft.com/office/officeart/2005/8/layout/vList2"/>
    <dgm:cxn modelId="{E0C33069-DBC9-40EB-AD66-3E29B3CAF93B}" srcId="{B7BEB0E0-67DB-40A2-B6F3-A307BB326438}" destId="{65D4B406-3556-4CA8-BE00-2E36FACC823A}" srcOrd="2" destOrd="0" parTransId="{5E49ED94-0C19-42A7-80FA-A213A3112CB0}" sibTransId="{D0EE4992-F9D2-4C84-9C5B-745BDE7EABCD}"/>
    <dgm:cxn modelId="{C4C1D1AB-B740-4D77-B5A5-CDFB49F998D2}" srcId="{BA74FFB5-6947-4996-8BD3-A841B87877B7}" destId="{A703AE2C-4D51-41FC-A461-12FCFC8493E7}" srcOrd="0" destOrd="0" parTransId="{C91B9C07-BAB1-40C3-997C-B19497FC7D0E}" sibTransId="{9F589C75-08E0-4EF5-8637-755BE18A705F}"/>
    <dgm:cxn modelId="{DE768D9E-45FC-4807-8611-E251593CB080}" srcId="{9FC4083C-3FC5-4DBD-B683-641677C476F4}" destId="{CC891FAC-54C6-4AF9-979F-D8B899B049B1}" srcOrd="1" destOrd="0" parTransId="{439C77B7-C0EC-454D-8A44-8146299BA617}" sibTransId="{46025B09-4001-4CD8-B133-02F6FBCE601E}"/>
    <dgm:cxn modelId="{5748084A-EC86-4D52-8743-A9AF89670C1F}" type="presOf" srcId="{9FC4083C-3FC5-4DBD-B683-641677C476F4}" destId="{68F194DC-50DB-44F3-8161-14F534350C70}" srcOrd="0" destOrd="0" presId="urn:microsoft.com/office/officeart/2005/8/layout/vList2"/>
    <dgm:cxn modelId="{3D41ED0A-ECB2-4B53-946A-FA2A5DA931BC}" type="presOf" srcId="{CF3A337C-8802-4829-8DAA-F49D55B0D5B6}" destId="{5E22F21C-C29C-47C4-AF9C-843E3EF0F56F}" srcOrd="0" destOrd="0" presId="urn:microsoft.com/office/officeart/2005/8/layout/vList2"/>
    <dgm:cxn modelId="{C42741E4-ACD9-49A4-B591-55AAA56763D5}" type="presParOf" srcId="{6F4647D0-4C4E-43CE-83BC-9C8402AF5472}" destId="{5D09A366-F5A4-4C93-9DFE-374394D06431}" srcOrd="0" destOrd="0" presId="urn:microsoft.com/office/officeart/2005/8/layout/vList2"/>
    <dgm:cxn modelId="{E1AE1FA3-349D-4232-B46C-099C7F7354FB}" type="presParOf" srcId="{6F4647D0-4C4E-43CE-83BC-9C8402AF5472}" destId="{12292BE0-8B4B-4C88-B1F4-E04E798173C5}" srcOrd="1" destOrd="0" presId="urn:microsoft.com/office/officeart/2005/8/layout/vList2"/>
    <dgm:cxn modelId="{BF8F8B2F-7B38-49B8-BA6E-757379F91196}" type="presParOf" srcId="{6F4647D0-4C4E-43CE-83BC-9C8402AF5472}" destId="{68F194DC-50DB-44F3-8161-14F534350C70}" srcOrd="2" destOrd="0" presId="urn:microsoft.com/office/officeart/2005/8/layout/vList2"/>
    <dgm:cxn modelId="{28AA89FD-80FB-40D7-A0AA-D343A0E7EF72}" type="presParOf" srcId="{6F4647D0-4C4E-43CE-83BC-9C8402AF5472}" destId="{5E22F21C-C29C-47C4-AF9C-843E3EF0F56F}" srcOrd="3" destOrd="0" presId="urn:microsoft.com/office/officeart/2005/8/layout/vList2"/>
    <dgm:cxn modelId="{5A43672A-98E5-484A-87C7-7C70C87248E7}" type="presParOf" srcId="{6F4647D0-4C4E-43CE-83BC-9C8402AF5472}" destId="{A8483A16-3F4B-4FB2-AB89-359605925734}" srcOrd="4" destOrd="0" presId="urn:microsoft.com/office/officeart/2005/8/layout/vList2"/>
    <dgm:cxn modelId="{76724CB1-7020-4087-BA2B-115B37C4C1F8}" type="presParOf" srcId="{6F4647D0-4C4E-43CE-83BC-9C8402AF5472}" destId="{CA376C23-9AAD-4290-8DEE-3F90F6C32C71}"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A7447AE-9F58-4B9D-BC5C-D5A292DB440F}" type="doc">
      <dgm:prSet loTypeId="urn:microsoft.com/office/officeart/2005/8/layout/vList2" loCatId="list" qsTypeId="urn:microsoft.com/office/officeart/2005/8/quickstyle/simple5" qsCatId="simple" csTypeId="urn:microsoft.com/office/officeart/2005/8/colors/colorful5" csCatId="colorful"/>
      <dgm:spPr/>
      <dgm:t>
        <a:bodyPr/>
        <a:lstStyle/>
        <a:p>
          <a:endParaRPr lang="zh-CN" altLang="en-US"/>
        </a:p>
      </dgm:t>
    </dgm:pt>
    <dgm:pt modelId="{802523B5-4F44-4AD6-A05D-A02056528C46}">
      <dgm:prSet/>
      <dgm:spPr/>
      <dgm:t>
        <a:bodyPr/>
        <a:lstStyle/>
        <a:p>
          <a:pPr rtl="0"/>
          <a:r>
            <a:rPr lang="en-US" smtClean="0"/>
            <a:t>1. An Introduction to Redis</a:t>
          </a:r>
          <a:endParaRPr lang="zh-CN"/>
        </a:p>
      </dgm:t>
    </dgm:pt>
    <dgm:pt modelId="{BBA871F5-50C4-4B61-9895-E1082D646A6A}" cxnId="{7724E14C-5B5B-4A1E-8B60-9C9D33D442D5}" type="parTrans">
      <dgm:prSet/>
      <dgm:spPr/>
      <dgm:t>
        <a:bodyPr/>
        <a:lstStyle/>
        <a:p>
          <a:endParaRPr lang="zh-CN" altLang="en-US"/>
        </a:p>
      </dgm:t>
    </dgm:pt>
    <dgm:pt modelId="{F5D861DE-711E-465A-88EB-E931F23D1B7D}" cxnId="{7724E14C-5B5B-4A1E-8B60-9C9D33D442D5}" type="sibTrans">
      <dgm:prSet/>
      <dgm:spPr/>
      <dgm:t>
        <a:bodyPr/>
        <a:lstStyle/>
        <a:p>
          <a:endParaRPr lang="zh-CN" altLang="en-US"/>
        </a:p>
      </dgm:t>
    </dgm:pt>
    <dgm:pt modelId="{A5E5B3D5-E7E7-40E9-9D4A-5AC77B1EED27}">
      <dgm:prSet/>
      <dgm:spPr/>
      <dgm:t>
        <a:bodyPr/>
        <a:lstStyle/>
        <a:p>
          <a:pPr rtl="0"/>
          <a:r>
            <a:rPr lang="en-US" smtClean="0"/>
            <a:t>2. Clients </a:t>
          </a:r>
          <a:endParaRPr lang="zh-CN"/>
        </a:p>
      </dgm:t>
    </dgm:pt>
    <dgm:pt modelId="{48C3B479-697E-4BB4-B691-077540C29DC8}" cxnId="{DFFE2DAA-AE7D-451B-8613-A0DC8A4A1552}" type="parTrans">
      <dgm:prSet/>
      <dgm:spPr/>
      <dgm:t>
        <a:bodyPr/>
        <a:lstStyle/>
        <a:p>
          <a:endParaRPr lang="zh-CN" altLang="en-US"/>
        </a:p>
      </dgm:t>
    </dgm:pt>
    <dgm:pt modelId="{D5C98AC2-76C6-4D46-B666-8C93E18CF682}" cxnId="{DFFE2DAA-AE7D-451B-8613-A0DC8A4A1552}" type="sibTrans">
      <dgm:prSet/>
      <dgm:spPr/>
      <dgm:t>
        <a:bodyPr/>
        <a:lstStyle/>
        <a:p>
          <a:endParaRPr lang="zh-CN" altLang="en-US"/>
        </a:p>
      </dgm:t>
    </dgm:pt>
    <dgm:pt modelId="{0ED23EE7-0802-40E5-B6CA-3C61FB1ADBB2}">
      <dgm:prSet/>
      <dgm:spPr/>
      <dgm:t>
        <a:bodyPr/>
        <a:lstStyle/>
        <a:p>
          <a:pPr rtl="0"/>
          <a:r>
            <a:rPr lang="en-US" smtClean="0"/>
            <a:t>3. Leveraging Redis</a:t>
          </a:r>
          <a:endParaRPr lang="zh-CN"/>
        </a:p>
      </dgm:t>
    </dgm:pt>
    <dgm:pt modelId="{92C746A7-4060-432C-B073-7E342FDCAB26}" cxnId="{379475E1-66A2-495D-B4E3-8C74FC0EFC21}" type="parTrans">
      <dgm:prSet/>
      <dgm:spPr/>
      <dgm:t>
        <a:bodyPr/>
        <a:lstStyle/>
        <a:p>
          <a:endParaRPr lang="zh-CN" altLang="en-US"/>
        </a:p>
      </dgm:t>
    </dgm:pt>
    <dgm:pt modelId="{10443566-29CD-4A7F-A115-DC8B8F4440A0}" cxnId="{379475E1-66A2-495D-B4E3-8C74FC0EFC21}" type="sibTrans">
      <dgm:prSet/>
      <dgm:spPr/>
      <dgm:t>
        <a:bodyPr/>
        <a:lstStyle/>
        <a:p>
          <a:endParaRPr lang="zh-CN" altLang="en-US"/>
        </a:p>
      </dgm:t>
    </dgm:pt>
    <dgm:pt modelId="{BF45AC21-F6BD-47A1-935B-D745E57F665C}">
      <dgm:prSet/>
      <dgm:spPr/>
      <dgm:t>
        <a:bodyPr/>
        <a:lstStyle/>
        <a:p>
          <a:pPr rtl="0"/>
          <a:r>
            <a:rPr lang="en-US" smtClean="0"/>
            <a:t>4. Redis Administration and Maintenance</a:t>
          </a:r>
          <a:endParaRPr lang="zh-CN"/>
        </a:p>
      </dgm:t>
    </dgm:pt>
    <dgm:pt modelId="{D6B4B56A-BE55-4425-B766-24CB387E7FE2}" cxnId="{E60FD0D4-20C8-4352-98BF-3A6EA8DBED26}" type="parTrans">
      <dgm:prSet/>
      <dgm:spPr/>
      <dgm:t>
        <a:bodyPr/>
        <a:lstStyle/>
        <a:p>
          <a:endParaRPr lang="zh-CN" altLang="en-US"/>
        </a:p>
      </dgm:t>
    </dgm:pt>
    <dgm:pt modelId="{4DFF4B32-A300-4428-9FA1-1E22FAD79C42}" cxnId="{E60FD0D4-20C8-4352-98BF-3A6EA8DBED26}" type="sibTrans">
      <dgm:prSet/>
      <dgm:spPr/>
      <dgm:t>
        <a:bodyPr/>
        <a:lstStyle/>
        <a:p>
          <a:endParaRPr lang="zh-CN" altLang="en-US"/>
        </a:p>
      </dgm:t>
    </dgm:pt>
    <dgm:pt modelId="{5A443D2C-AA7E-4AB5-B754-6641D90D89E5}" type="pres">
      <dgm:prSet presAssocID="{9A7447AE-9F58-4B9D-BC5C-D5A292DB440F}" presName="linear" presStyleCnt="0">
        <dgm:presLayoutVars>
          <dgm:animLvl val="lvl"/>
          <dgm:resizeHandles val="exact"/>
        </dgm:presLayoutVars>
      </dgm:prSet>
      <dgm:spPr/>
      <dgm:t>
        <a:bodyPr/>
        <a:lstStyle/>
        <a:p>
          <a:endParaRPr lang="zh-CN" altLang="en-US"/>
        </a:p>
      </dgm:t>
    </dgm:pt>
    <dgm:pt modelId="{2491FE70-AC3C-41F3-B145-331C8C528B00}" type="pres">
      <dgm:prSet presAssocID="{802523B5-4F44-4AD6-A05D-A02056528C46}" presName="parentText" presStyleLbl="node1" presStyleIdx="0" presStyleCnt="4">
        <dgm:presLayoutVars>
          <dgm:chMax val="0"/>
          <dgm:bulletEnabled val="1"/>
        </dgm:presLayoutVars>
      </dgm:prSet>
      <dgm:spPr/>
      <dgm:t>
        <a:bodyPr/>
        <a:lstStyle/>
        <a:p>
          <a:endParaRPr lang="zh-CN" altLang="en-US"/>
        </a:p>
      </dgm:t>
    </dgm:pt>
    <dgm:pt modelId="{E3A27307-9ECF-4F65-86F3-0745A5F522EE}" type="pres">
      <dgm:prSet presAssocID="{F5D861DE-711E-465A-88EB-E931F23D1B7D}" presName="spacer" presStyleCnt="0"/>
      <dgm:spPr/>
    </dgm:pt>
    <dgm:pt modelId="{B194F2C6-2D9D-4E06-82C2-CBFC79D4D601}" type="pres">
      <dgm:prSet presAssocID="{A5E5B3D5-E7E7-40E9-9D4A-5AC77B1EED27}" presName="parentText" presStyleLbl="node1" presStyleIdx="1" presStyleCnt="4">
        <dgm:presLayoutVars>
          <dgm:chMax val="0"/>
          <dgm:bulletEnabled val="1"/>
        </dgm:presLayoutVars>
      </dgm:prSet>
      <dgm:spPr/>
      <dgm:t>
        <a:bodyPr/>
        <a:lstStyle/>
        <a:p>
          <a:endParaRPr lang="zh-CN" altLang="en-US"/>
        </a:p>
      </dgm:t>
    </dgm:pt>
    <dgm:pt modelId="{85BD28E7-63AF-4BAC-9920-95A0840A4280}" type="pres">
      <dgm:prSet presAssocID="{D5C98AC2-76C6-4D46-B666-8C93E18CF682}" presName="spacer" presStyleCnt="0"/>
      <dgm:spPr/>
    </dgm:pt>
    <dgm:pt modelId="{63B2F8F7-C7F6-4500-9BFB-95A2666A8C8E}" type="pres">
      <dgm:prSet presAssocID="{0ED23EE7-0802-40E5-B6CA-3C61FB1ADBB2}" presName="parentText" presStyleLbl="node1" presStyleIdx="2" presStyleCnt="4">
        <dgm:presLayoutVars>
          <dgm:chMax val="0"/>
          <dgm:bulletEnabled val="1"/>
        </dgm:presLayoutVars>
      </dgm:prSet>
      <dgm:spPr/>
      <dgm:t>
        <a:bodyPr/>
        <a:lstStyle/>
        <a:p>
          <a:endParaRPr lang="zh-CN" altLang="en-US"/>
        </a:p>
      </dgm:t>
    </dgm:pt>
    <dgm:pt modelId="{70A2513A-4002-4243-8BBA-6ED1A3095E9B}" type="pres">
      <dgm:prSet presAssocID="{10443566-29CD-4A7F-A115-DC8B8F4440A0}" presName="spacer" presStyleCnt="0"/>
      <dgm:spPr/>
    </dgm:pt>
    <dgm:pt modelId="{840F1457-04BA-4E44-BEC7-0D6A099AA1A6}" type="pres">
      <dgm:prSet presAssocID="{BF45AC21-F6BD-47A1-935B-D745E57F665C}" presName="parentText" presStyleLbl="node1" presStyleIdx="3" presStyleCnt="4">
        <dgm:presLayoutVars>
          <dgm:chMax val="0"/>
          <dgm:bulletEnabled val="1"/>
        </dgm:presLayoutVars>
      </dgm:prSet>
      <dgm:spPr/>
      <dgm:t>
        <a:bodyPr/>
        <a:lstStyle/>
        <a:p>
          <a:endParaRPr lang="zh-CN" altLang="en-US"/>
        </a:p>
      </dgm:t>
    </dgm:pt>
  </dgm:ptLst>
  <dgm:cxnLst>
    <dgm:cxn modelId="{A4642B8A-3AAC-4FA7-8927-04D2FC32A7B7}" type="presOf" srcId="{9A7447AE-9F58-4B9D-BC5C-D5A292DB440F}" destId="{5A443D2C-AA7E-4AB5-B754-6641D90D89E5}" srcOrd="0" destOrd="0" presId="urn:microsoft.com/office/officeart/2005/8/layout/vList2"/>
    <dgm:cxn modelId="{DFFE2DAA-AE7D-451B-8613-A0DC8A4A1552}" srcId="{9A7447AE-9F58-4B9D-BC5C-D5A292DB440F}" destId="{A5E5B3D5-E7E7-40E9-9D4A-5AC77B1EED27}" srcOrd="1" destOrd="0" parTransId="{48C3B479-697E-4BB4-B691-077540C29DC8}" sibTransId="{D5C98AC2-76C6-4D46-B666-8C93E18CF682}"/>
    <dgm:cxn modelId="{379475E1-66A2-495D-B4E3-8C74FC0EFC21}" srcId="{9A7447AE-9F58-4B9D-BC5C-D5A292DB440F}" destId="{0ED23EE7-0802-40E5-B6CA-3C61FB1ADBB2}" srcOrd="2" destOrd="0" parTransId="{92C746A7-4060-432C-B073-7E342FDCAB26}" sibTransId="{10443566-29CD-4A7F-A115-DC8B8F4440A0}"/>
    <dgm:cxn modelId="{7724E14C-5B5B-4A1E-8B60-9C9D33D442D5}" srcId="{9A7447AE-9F58-4B9D-BC5C-D5A292DB440F}" destId="{802523B5-4F44-4AD6-A05D-A02056528C46}" srcOrd="0" destOrd="0" parTransId="{BBA871F5-50C4-4B61-9895-E1082D646A6A}" sibTransId="{F5D861DE-711E-465A-88EB-E931F23D1B7D}"/>
    <dgm:cxn modelId="{219C9A69-8A64-4AF9-ACDC-67710F6DFA9C}" type="presOf" srcId="{A5E5B3D5-E7E7-40E9-9D4A-5AC77B1EED27}" destId="{B194F2C6-2D9D-4E06-82C2-CBFC79D4D601}" srcOrd="0" destOrd="0" presId="urn:microsoft.com/office/officeart/2005/8/layout/vList2"/>
    <dgm:cxn modelId="{E60FD0D4-20C8-4352-98BF-3A6EA8DBED26}" srcId="{9A7447AE-9F58-4B9D-BC5C-D5A292DB440F}" destId="{BF45AC21-F6BD-47A1-935B-D745E57F665C}" srcOrd="3" destOrd="0" parTransId="{D6B4B56A-BE55-4425-B766-24CB387E7FE2}" sibTransId="{4DFF4B32-A300-4428-9FA1-1E22FAD79C42}"/>
    <dgm:cxn modelId="{B2A599FA-9998-4AA4-9763-9E40A72762B8}" type="presOf" srcId="{BF45AC21-F6BD-47A1-935B-D745E57F665C}" destId="{840F1457-04BA-4E44-BEC7-0D6A099AA1A6}" srcOrd="0" destOrd="0" presId="urn:microsoft.com/office/officeart/2005/8/layout/vList2"/>
    <dgm:cxn modelId="{9E51FB95-8746-42C1-BDB7-C2801B953B7C}" type="presOf" srcId="{802523B5-4F44-4AD6-A05D-A02056528C46}" destId="{2491FE70-AC3C-41F3-B145-331C8C528B00}" srcOrd="0" destOrd="0" presId="urn:microsoft.com/office/officeart/2005/8/layout/vList2"/>
    <dgm:cxn modelId="{5E483C42-9BC5-49BF-AA53-6EDAF8B4944B}" type="presOf" srcId="{0ED23EE7-0802-40E5-B6CA-3C61FB1ADBB2}" destId="{63B2F8F7-C7F6-4500-9BFB-95A2666A8C8E}" srcOrd="0" destOrd="0" presId="urn:microsoft.com/office/officeart/2005/8/layout/vList2"/>
    <dgm:cxn modelId="{B1E10CC7-D6A5-49A4-9D27-B09376995CBF}" type="presParOf" srcId="{5A443D2C-AA7E-4AB5-B754-6641D90D89E5}" destId="{2491FE70-AC3C-41F3-B145-331C8C528B00}" srcOrd="0" destOrd="0" presId="urn:microsoft.com/office/officeart/2005/8/layout/vList2"/>
    <dgm:cxn modelId="{2693F61F-7915-424A-831F-A8395BE87E26}" type="presParOf" srcId="{5A443D2C-AA7E-4AB5-B754-6641D90D89E5}" destId="{E3A27307-9ECF-4F65-86F3-0745A5F522EE}" srcOrd="1" destOrd="0" presId="urn:microsoft.com/office/officeart/2005/8/layout/vList2"/>
    <dgm:cxn modelId="{08890165-F77D-46AF-A856-E7BDB85A3BA0}" type="presParOf" srcId="{5A443D2C-AA7E-4AB5-B754-6641D90D89E5}" destId="{B194F2C6-2D9D-4E06-82C2-CBFC79D4D601}" srcOrd="2" destOrd="0" presId="urn:microsoft.com/office/officeart/2005/8/layout/vList2"/>
    <dgm:cxn modelId="{843CAE37-9284-4F3C-A383-81B18E59DC4F}" type="presParOf" srcId="{5A443D2C-AA7E-4AB5-B754-6641D90D89E5}" destId="{85BD28E7-63AF-4BAC-9920-95A0840A4280}" srcOrd="3" destOrd="0" presId="urn:microsoft.com/office/officeart/2005/8/layout/vList2"/>
    <dgm:cxn modelId="{5D109E05-7B80-484C-828D-4AFB072D7778}" type="presParOf" srcId="{5A443D2C-AA7E-4AB5-B754-6641D90D89E5}" destId="{63B2F8F7-C7F6-4500-9BFB-95A2666A8C8E}" srcOrd="4" destOrd="0" presId="urn:microsoft.com/office/officeart/2005/8/layout/vList2"/>
    <dgm:cxn modelId="{2AA2A8D1-2C25-4AD5-A6BB-BB4BE6F76505}" type="presParOf" srcId="{5A443D2C-AA7E-4AB5-B754-6641D90D89E5}" destId="{70A2513A-4002-4243-8BBA-6ED1A3095E9B}" srcOrd="5" destOrd="0" presId="urn:microsoft.com/office/officeart/2005/8/layout/vList2"/>
    <dgm:cxn modelId="{F0AFDB84-BC91-4AF3-A36D-0EE8F669FE4F}" type="presParOf" srcId="{5A443D2C-AA7E-4AB5-B754-6641D90D89E5}" destId="{840F1457-04BA-4E44-BEC7-0D6A099AA1A6}"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257ECB14-F277-4D42-84AD-91DC5D44CF26}" type="doc">
      <dgm:prSet loTypeId="urn:microsoft.com/office/officeart/2005/8/layout/vList2" loCatId="list" qsTypeId="urn:microsoft.com/office/officeart/2005/8/quickstyle/simple5" qsCatId="simple" csTypeId="urn:microsoft.com/office/officeart/2005/8/colors/colorful5" csCatId="colorful"/>
      <dgm:spPr/>
      <dgm:t>
        <a:bodyPr/>
        <a:lstStyle/>
        <a:p>
          <a:endParaRPr lang="zh-CN" altLang="en-US"/>
        </a:p>
      </dgm:t>
    </dgm:pt>
    <dgm:pt modelId="{EF3F4CD6-D123-48F1-91E4-1953C9B3F6C0}">
      <dgm:prSet/>
      <dgm:spPr/>
      <dgm:t>
        <a:bodyPr/>
        <a:lstStyle/>
        <a:p>
          <a:pPr rtl="0"/>
          <a:r>
            <a:rPr lang="en-US" smtClean="0"/>
            <a:t>Part I. Introduction</a:t>
          </a:r>
          <a:endParaRPr lang="zh-CN"/>
        </a:p>
      </dgm:t>
    </dgm:pt>
    <dgm:pt modelId="{DC8DB201-1005-4082-A22D-E58718B86CEF}" cxnId="{39212A63-0798-4664-BFEC-DDA4F525B339}" type="parTrans">
      <dgm:prSet/>
      <dgm:spPr/>
      <dgm:t>
        <a:bodyPr/>
        <a:lstStyle/>
        <a:p>
          <a:endParaRPr lang="zh-CN" altLang="en-US"/>
        </a:p>
      </dgm:t>
    </dgm:pt>
    <dgm:pt modelId="{6F6794C2-3AE8-4645-961F-6777E699DF6C}" cxnId="{39212A63-0798-4664-BFEC-DDA4F525B339}" type="sibTrans">
      <dgm:prSet/>
      <dgm:spPr/>
      <dgm:t>
        <a:bodyPr/>
        <a:lstStyle/>
        <a:p>
          <a:endParaRPr lang="zh-CN" altLang="en-US"/>
        </a:p>
      </dgm:t>
    </dgm:pt>
    <dgm:pt modelId="{10EA6011-C1DD-4B72-8879-2BFDBD44AF37}">
      <dgm:prSet/>
      <dgm:spPr/>
      <dgm:t>
        <a:bodyPr/>
        <a:lstStyle/>
        <a:p>
          <a:pPr rtl="0"/>
          <a:r>
            <a:rPr lang="en-US" smtClean="0"/>
            <a:t>Part II. Developing with CouchDB</a:t>
          </a:r>
          <a:endParaRPr lang="zh-CN"/>
        </a:p>
      </dgm:t>
    </dgm:pt>
    <dgm:pt modelId="{4331C263-8BB3-4A26-9E8F-081E01F4B51F}" cxnId="{9283C10F-FB46-44C4-9D85-92C5F6C1B20E}" type="parTrans">
      <dgm:prSet/>
      <dgm:spPr/>
      <dgm:t>
        <a:bodyPr/>
        <a:lstStyle/>
        <a:p>
          <a:endParaRPr lang="zh-CN" altLang="en-US"/>
        </a:p>
      </dgm:t>
    </dgm:pt>
    <dgm:pt modelId="{6458FBC5-2FB3-447F-9A52-C28A2B05F829}" cxnId="{9283C10F-FB46-44C4-9D85-92C5F6C1B20E}" type="sibTrans">
      <dgm:prSet/>
      <dgm:spPr/>
      <dgm:t>
        <a:bodyPr/>
        <a:lstStyle/>
        <a:p>
          <a:endParaRPr lang="zh-CN" altLang="en-US"/>
        </a:p>
      </dgm:t>
    </dgm:pt>
    <dgm:pt modelId="{28CF3B58-074C-4F36-8C3D-C9C1B7F877D6}">
      <dgm:prSet/>
      <dgm:spPr/>
      <dgm:t>
        <a:bodyPr/>
        <a:lstStyle/>
        <a:p>
          <a:pPr rtl="0"/>
          <a:r>
            <a:rPr lang="en-US" smtClean="0"/>
            <a:t>Part III. Example Application</a:t>
          </a:r>
          <a:endParaRPr lang="zh-CN"/>
        </a:p>
      </dgm:t>
    </dgm:pt>
    <dgm:pt modelId="{744A6358-0D44-4410-AE83-03029EC7A510}" cxnId="{8E46947B-3A6E-4257-8B0A-A629ADF0AD30}" type="parTrans">
      <dgm:prSet/>
      <dgm:spPr/>
      <dgm:t>
        <a:bodyPr/>
        <a:lstStyle/>
        <a:p>
          <a:endParaRPr lang="zh-CN" altLang="en-US"/>
        </a:p>
      </dgm:t>
    </dgm:pt>
    <dgm:pt modelId="{29CA7C32-862C-441D-A2C3-ABA56830CCD2}" cxnId="{8E46947B-3A6E-4257-8B0A-A629ADF0AD30}" type="sibTrans">
      <dgm:prSet/>
      <dgm:spPr/>
      <dgm:t>
        <a:bodyPr/>
        <a:lstStyle/>
        <a:p>
          <a:endParaRPr lang="zh-CN" altLang="en-US"/>
        </a:p>
      </dgm:t>
    </dgm:pt>
    <dgm:pt modelId="{07B1B330-D8C6-4B56-BC35-3DE2D07070B3}">
      <dgm:prSet/>
      <dgm:spPr/>
      <dgm:t>
        <a:bodyPr/>
        <a:lstStyle/>
        <a:p>
          <a:pPr rtl="0"/>
          <a:r>
            <a:rPr lang="en-US" smtClean="0"/>
            <a:t>Part IV. Deploying CouchDB</a:t>
          </a:r>
          <a:endParaRPr lang="zh-CN"/>
        </a:p>
      </dgm:t>
    </dgm:pt>
    <dgm:pt modelId="{68F26DE9-41A9-432C-B891-95C069CA8FED}" cxnId="{1A548190-4A3D-4B99-BC8D-0D1077CD941E}" type="parTrans">
      <dgm:prSet/>
      <dgm:spPr/>
      <dgm:t>
        <a:bodyPr/>
        <a:lstStyle/>
        <a:p>
          <a:endParaRPr lang="zh-CN" altLang="en-US"/>
        </a:p>
      </dgm:t>
    </dgm:pt>
    <dgm:pt modelId="{069D27E1-7885-4DE5-979C-D5BE63BD4DA4}" cxnId="{1A548190-4A3D-4B99-BC8D-0D1077CD941E}" type="sibTrans">
      <dgm:prSet/>
      <dgm:spPr/>
      <dgm:t>
        <a:bodyPr/>
        <a:lstStyle/>
        <a:p>
          <a:endParaRPr lang="zh-CN" altLang="en-US"/>
        </a:p>
      </dgm:t>
    </dgm:pt>
    <dgm:pt modelId="{236DFA03-9D52-45FF-ACE2-E13C7557E611}">
      <dgm:prSet/>
      <dgm:spPr/>
      <dgm:t>
        <a:bodyPr/>
        <a:lstStyle/>
        <a:p>
          <a:pPr rtl="0"/>
          <a:r>
            <a:rPr lang="en-US" smtClean="0"/>
            <a:t>Part V. Reference</a:t>
          </a:r>
          <a:endParaRPr lang="zh-CN"/>
        </a:p>
      </dgm:t>
    </dgm:pt>
    <dgm:pt modelId="{9CBA163A-6ECD-473E-B2ED-D9E5AEC4255A}" cxnId="{EAF4C259-B3E5-4D56-AD5E-61AEF21189A4}" type="parTrans">
      <dgm:prSet/>
      <dgm:spPr/>
      <dgm:t>
        <a:bodyPr/>
        <a:lstStyle/>
        <a:p>
          <a:endParaRPr lang="zh-CN" altLang="en-US"/>
        </a:p>
      </dgm:t>
    </dgm:pt>
    <dgm:pt modelId="{D4C094D4-C8E7-41D6-B4EC-54E2F1F761A6}" cxnId="{EAF4C259-B3E5-4D56-AD5E-61AEF21189A4}" type="sibTrans">
      <dgm:prSet/>
      <dgm:spPr/>
      <dgm:t>
        <a:bodyPr/>
        <a:lstStyle/>
        <a:p>
          <a:endParaRPr lang="zh-CN" altLang="en-US"/>
        </a:p>
      </dgm:t>
    </dgm:pt>
    <dgm:pt modelId="{2BEAA884-F5C8-4826-8DBF-BA22BCE148E3}" type="pres">
      <dgm:prSet presAssocID="{257ECB14-F277-4D42-84AD-91DC5D44CF26}" presName="linear" presStyleCnt="0">
        <dgm:presLayoutVars>
          <dgm:animLvl val="lvl"/>
          <dgm:resizeHandles val="exact"/>
        </dgm:presLayoutVars>
      </dgm:prSet>
      <dgm:spPr/>
      <dgm:t>
        <a:bodyPr/>
        <a:lstStyle/>
        <a:p>
          <a:endParaRPr lang="zh-CN" altLang="en-US"/>
        </a:p>
      </dgm:t>
    </dgm:pt>
    <dgm:pt modelId="{7F8FFC76-E5D1-477D-A767-7BBA3283671A}" type="pres">
      <dgm:prSet presAssocID="{EF3F4CD6-D123-48F1-91E4-1953C9B3F6C0}" presName="parentText" presStyleLbl="node1" presStyleIdx="0" presStyleCnt="5">
        <dgm:presLayoutVars>
          <dgm:chMax val="0"/>
          <dgm:bulletEnabled val="1"/>
        </dgm:presLayoutVars>
      </dgm:prSet>
      <dgm:spPr/>
      <dgm:t>
        <a:bodyPr/>
        <a:lstStyle/>
        <a:p>
          <a:endParaRPr lang="zh-CN" altLang="en-US"/>
        </a:p>
      </dgm:t>
    </dgm:pt>
    <dgm:pt modelId="{68096B71-06A0-4949-B5D6-09DF6A746156}" type="pres">
      <dgm:prSet presAssocID="{6F6794C2-3AE8-4645-961F-6777E699DF6C}" presName="spacer" presStyleCnt="0"/>
      <dgm:spPr/>
    </dgm:pt>
    <dgm:pt modelId="{F7793529-2FE5-4263-A331-9CEFC8C8C916}" type="pres">
      <dgm:prSet presAssocID="{10EA6011-C1DD-4B72-8879-2BFDBD44AF37}" presName="parentText" presStyleLbl="node1" presStyleIdx="1" presStyleCnt="5">
        <dgm:presLayoutVars>
          <dgm:chMax val="0"/>
          <dgm:bulletEnabled val="1"/>
        </dgm:presLayoutVars>
      </dgm:prSet>
      <dgm:spPr/>
      <dgm:t>
        <a:bodyPr/>
        <a:lstStyle/>
        <a:p>
          <a:endParaRPr lang="zh-CN" altLang="en-US"/>
        </a:p>
      </dgm:t>
    </dgm:pt>
    <dgm:pt modelId="{776C8B0D-9DA6-45CB-8F13-A0677BBEFDF6}" type="pres">
      <dgm:prSet presAssocID="{6458FBC5-2FB3-447F-9A52-C28A2B05F829}" presName="spacer" presStyleCnt="0"/>
      <dgm:spPr/>
    </dgm:pt>
    <dgm:pt modelId="{63DEF8B0-9577-4835-9CC8-06EA95740B76}" type="pres">
      <dgm:prSet presAssocID="{28CF3B58-074C-4F36-8C3D-C9C1B7F877D6}" presName="parentText" presStyleLbl="node1" presStyleIdx="2" presStyleCnt="5">
        <dgm:presLayoutVars>
          <dgm:chMax val="0"/>
          <dgm:bulletEnabled val="1"/>
        </dgm:presLayoutVars>
      </dgm:prSet>
      <dgm:spPr/>
      <dgm:t>
        <a:bodyPr/>
        <a:lstStyle/>
        <a:p>
          <a:endParaRPr lang="zh-CN" altLang="en-US"/>
        </a:p>
      </dgm:t>
    </dgm:pt>
    <dgm:pt modelId="{A2C2C123-2C43-4EBA-A52D-617F6348DFBC}" type="pres">
      <dgm:prSet presAssocID="{29CA7C32-862C-441D-A2C3-ABA56830CCD2}" presName="spacer" presStyleCnt="0"/>
      <dgm:spPr/>
    </dgm:pt>
    <dgm:pt modelId="{02236693-5D55-47BD-A03D-2CFFCA2C6447}" type="pres">
      <dgm:prSet presAssocID="{07B1B330-D8C6-4B56-BC35-3DE2D07070B3}" presName="parentText" presStyleLbl="node1" presStyleIdx="3" presStyleCnt="5">
        <dgm:presLayoutVars>
          <dgm:chMax val="0"/>
          <dgm:bulletEnabled val="1"/>
        </dgm:presLayoutVars>
      </dgm:prSet>
      <dgm:spPr/>
      <dgm:t>
        <a:bodyPr/>
        <a:lstStyle/>
        <a:p>
          <a:endParaRPr lang="zh-CN" altLang="en-US"/>
        </a:p>
      </dgm:t>
    </dgm:pt>
    <dgm:pt modelId="{184B0674-FF00-43BF-875C-629D36DDF5D5}" type="pres">
      <dgm:prSet presAssocID="{069D27E1-7885-4DE5-979C-D5BE63BD4DA4}" presName="spacer" presStyleCnt="0"/>
      <dgm:spPr/>
    </dgm:pt>
    <dgm:pt modelId="{E9210C97-F74A-4B20-8F92-0FCEF1BB3056}" type="pres">
      <dgm:prSet presAssocID="{236DFA03-9D52-45FF-ACE2-E13C7557E611}" presName="parentText" presStyleLbl="node1" presStyleIdx="4" presStyleCnt="5">
        <dgm:presLayoutVars>
          <dgm:chMax val="0"/>
          <dgm:bulletEnabled val="1"/>
        </dgm:presLayoutVars>
      </dgm:prSet>
      <dgm:spPr/>
      <dgm:t>
        <a:bodyPr/>
        <a:lstStyle/>
        <a:p>
          <a:endParaRPr lang="zh-CN" altLang="en-US"/>
        </a:p>
      </dgm:t>
    </dgm:pt>
  </dgm:ptLst>
  <dgm:cxnLst>
    <dgm:cxn modelId="{4377F39F-7A10-4E33-A96D-FDDE0A028E7C}" type="presOf" srcId="{07B1B330-D8C6-4B56-BC35-3DE2D07070B3}" destId="{02236693-5D55-47BD-A03D-2CFFCA2C6447}" srcOrd="0" destOrd="0" presId="urn:microsoft.com/office/officeart/2005/8/layout/vList2"/>
    <dgm:cxn modelId="{8E46947B-3A6E-4257-8B0A-A629ADF0AD30}" srcId="{257ECB14-F277-4D42-84AD-91DC5D44CF26}" destId="{28CF3B58-074C-4F36-8C3D-C9C1B7F877D6}" srcOrd="2" destOrd="0" parTransId="{744A6358-0D44-4410-AE83-03029EC7A510}" sibTransId="{29CA7C32-862C-441D-A2C3-ABA56830CCD2}"/>
    <dgm:cxn modelId="{EAF4C259-B3E5-4D56-AD5E-61AEF21189A4}" srcId="{257ECB14-F277-4D42-84AD-91DC5D44CF26}" destId="{236DFA03-9D52-45FF-ACE2-E13C7557E611}" srcOrd="4" destOrd="0" parTransId="{9CBA163A-6ECD-473E-B2ED-D9E5AEC4255A}" sibTransId="{D4C094D4-C8E7-41D6-B4EC-54E2F1F761A6}"/>
    <dgm:cxn modelId="{21E33779-B13A-42F7-8F1C-D3D75F4044B8}" type="presOf" srcId="{236DFA03-9D52-45FF-ACE2-E13C7557E611}" destId="{E9210C97-F74A-4B20-8F92-0FCEF1BB3056}" srcOrd="0" destOrd="0" presId="urn:microsoft.com/office/officeart/2005/8/layout/vList2"/>
    <dgm:cxn modelId="{1A548190-4A3D-4B99-BC8D-0D1077CD941E}" srcId="{257ECB14-F277-4D42-84AD-91DC5D44CF26}" destId="{07B1B330-D8C6-4B56-BC35-3DE2D07070B3}" srcOrd="3" destOrd="0" parTransId="{68F26DE9-41A9-432C-B891-95C069CA8FED}" sibTransId="{069D27E1-7885-4DE5-979C-D5BE63BD4DA4}"/>
    <dgm:cxn modelId="{06A57066-1C80-434F-B744-4815A02B26C9}" type="presOf" srcId="{257ECB14-F277-4D42-84AD-91DC5D44CF26}" destId="{2BEAA884-F5C8-4826-8DBF-BA22BCE148E3}" srcOrd="0" destOrd="0" presId="urn:microsoft.com/office/officeart/2005/8/layout/vList2"/>
    <dgm:cxn modelId="{9283C10F-FB46-44C4-9D85-92C5F6C1B20E}" srcId="{257ECB14-F277-4D42-84AD-91DC5D44CF26}" destId="{10EA6011-C1DD-4B72-8879-2BFDBD44AF37}" srcOrd="1" destOrd="0" parTransId="{4331C263-8BB3-4A26-9E8F-081E01F4B51F}" sibTransId="{6458FBC5-2FB3-447F-9A52-C28A2B05F829}"/>
    <dgm:cxn modelId="{91A4D90C-82B2-4C4A-8480-D3390F61E784}" type="presOf" srcId="{28CF3B58-074C-4F36-8C3D-C9C1B7F877D6}" destId="{63DEF8B0-9577-4835-9CC8-06EA95740B76}" srcOrd="0" destOrd="0" presId="urn:microsoft.com/office/officeart/2005/8/layout/vList2"/>
    <dgm:cxn modelId="{39212A63-0798-4664-BFEC-DDA4F525B339}" srcId="{257ECB14-F277-4D42-84AD-91DC5D44CF26}" destId="{EF3F4CD6-D123-48F1-91E4-1953C9B3F6C0}" srcOrd="0" destOrd="0" parTransId="{DC8DB201-1005-4082-A22D-E58718B86CEF}" sibTransId="{6F6794C2-3AE8-4645-961F-6777E699DF6C}"/>
    <dgm:cxn modelId="{13A6E1C1-1630-4555-99EB-76FD6F546711}" type="presOf" srcId="{10EA6011-C1DD-4B72-8879-2BFDBD44AF37}" destId="{F7793529-2FE5-4263-A331-9CEFC8C8C916}" srcOrd="0" destOrd="0" presId="urn:microsoft.com/office/officeart/2005/8/layout/vList2"/>
    <dgm:cxn modelId="{DE8B5D9D-2A78-4DC4-8882-67B35310A4E4}" type="presOf" srcId="{EF3F4CD6-D123-48F1-91E4-1953C9B3F6C0}" destId="{7F8FFC76-E5D1-477D-A767-7BBA3283671A}" srcOrd="0" destOrd="0" presId="urn:microsoft.com/office/officeart/2005/8/layout/vList2"/>
    <dgm:cxn modelId="{1AFC03F0-78E1-4697-8090-7B28ADDCAB8C}" type="presParOf" srcId="{2BEAA884-F5C8-4826-8DBF-BA22BCE148E3}" destId="{7F8FFC76-E5D1-477D-A767-7BBA3283671A}" srcOrd="0" destOrd="0" presId="urn:microsoft.com/office/officeart/2005/8/layout/vList2"/>
    <dgm:cxn modelId="{758F1D76-1AE1-4840-9100-17523E1B7440}" type="presParOf" srcId="{2BEAA884-F5C8-4826-8DBF-BA22BCE148E3}" destId="{68096B71-06A0-4949-B5D6-09DF6A746156}" srcOrd="1" destOrd="0" presId="urn:microsoft.com/office/officeart/2005/8/layout/vList2"/>
    <dgm:cxn modelId="{0D830837-B11F-4698-A1CA-F27B038C544B}" type="presParOf" srcId="{2BEAA884-F5C8-4826-8DBF-BA22BCE148E3}" destId="{F7793529-2FE5-4263-A331-9CEFC8C8C916}" srcOrd="2" destOrd="0" presId="urn:microsoft.com/office/officeart/2005/8/layout/vList2"/>
    <dgm:cxn modelId="{0C561403-9CDC-47F5-83C4-F343A64D7542}" type="presParOf" srcId="{2BEAA884-F5C8-4826-8DBF-BA22BCE148E3}" destId="{776C8B0D-9DA6-45CB-8F13-A0677BBEFDF6}" srcOrd="3" destOrd="0" presId="urn:microsoft.com/office/officeart/2005/8/layout/vList2"/>
    <dgm:cxn modelId="{F1DF1337-7CEA-466E-9DC8-B3E160677EE5}" type="presParOf" srcId="{2BEAA884-F5C8-4826-8DBF-BA22BCE148E3}" destId="{63DEF8B0-9577-4835-9CC8-06EA95740B76}" srcOrd="4" destOrd="0" presId="urn:microsoft.com/office/officeart/2005/8/layout/vList2"/>
    <dgm:cxn modelId="{C45DC997-ED8A-4D15-ACD4-8106B773B9CD}" type="presParOf" srcId="{2BEAA884-F5C8-4826-8DBF-BA22BCE148E3}" destId="{A2C2C123-2C43-4EBA-A52D-617F6348DFBC}" srcOrd="5" destOrd="0" presId="urn:microsoft.com/office/officeart/2005/8/layout/vList2"/>
    <dgm:cxn modelId="{C40DB54B-1961-4DE3-972C-29B0A680FE44}" type="presParOf" srcId="{2BEAA884-F5C8-4826-8DBF-BA22BCE148E3}" destId="{02236693-5D55-47BD-A03D-2CFFCA2C6447}" srcOrd="6" destOrd="0" presId="urn:microsoft.com/office/officeart/2005/8/layout/vList2"/>
    <dgm:cxn modelId="{A0E3AADD-DADA-413C-B991-FB140F9C174F}" type="presParOf" srcId="{2BEAA884-F5C8-4826-8DBF-BA22BCE148E3}" destId="{184B0674-FF00-43BF-875C-629D36DDF5D5}" srcOrd="7" destOrd="0" presId="urn:microsoft.com/office/officeart/2005/8/layout/vList2"/>
    <dgm:cxn modelId="{856D22EF-BC49-4BD5-AFBB-D114BD953A67}" type="presParOf" srcId="{2BEAA884-F5C8-4826-8DBF-BA22BCE148E3}" destId="{E9210C97-F74A-4B20-8F92-0FCEF1BB3056}" srcOrd="8"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ACB507-63BE-43FA-9227-0991AF6B83BA}"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zh-CN" altLang="en-US"/>
        </a:p>
      </dgm:t>
    </dgm:pt>
    <dgm:pt modelId="{870FCA58-1539-429D-AFB9-C1838F04B83A}">
      <dgm:prSet/>
      <dgm:spPr/>
      <dgm:t>
        <a:bodyPr/>
        <a:lstStyle/>
        <a:p>
          <a:pPr rtl="0"/>
          <a:r>
            <a:rPr lang="en-US" b="1" smtClean="0"/>
            <a:t>PART 1 BACKGROUND AND FUNDAMENTALS  </a:t>
          </a:r>
          <a:endParaRPr lang="zh-CN"/>
        </a:p>
      </dgm:t>
    </dgm:pt>
    <dgm:pt modelId="{F30532F9-3FF0-4CEC-87F3-5A5297D8CC96}" cxnId="{21DA8DA3-F124-4AC5-B5D4-820A20CD97E4}" type="parTrans">
      <dgm:prSet/>
      <dgm:spPr/>
      <dgm:t>
        <a:bodyPr/>
        <a:lstStyle/>
        <a:p>
          <a:endParaRPr lang="zh-CN" altLang="en-US"/>
        </a:p>
      </dgm:t>
    </dgm:pt>
    <dgm:pt modelId="{C660F9CE-FCDA-4D4C-A8E2-79131F44E016}" cxnId="{21DA8DA3-F124-4AC5-B5D4-820A20CD97E4}" type="sibTrans">
      <dgm:prSet/>
      <dgm:spPr/>
      <dgm:t>
        <a:bodyPr/>
        <a:lstStyle/>
        <a:p>
          <a:endParaRPr lang="zh-CN" altLang="en-US"/>
        </a:p>
      </dgm:t>
    </dgm:pt>
    <dgm:pt modelId="{8E73FCB2-F1A4-49C6-A1CA-78C59789C364}">
      <dgm:prSet/>
      <dgm:spPr/>
      <dgm:t>
        <a:bodyPr/>
        <a:lstStyle/>
        <a:p>
          <a:pPr rtl="0"/>
          <a:r>
            <a:rPr lang="en-US" smtClean="0"/>
            <a:t>1  Hadoop in a heartbeat  </a:t>
          </a:r>
          <a:endParaRPr lang="zh-CN"/>
        </a:p>
      </dgm:t>
    </dgm:pt>
    <dgm:pt modelId="{1581E974-C104-4856-BB62-BABD09C03E32}" cxnId="{FA5CC33C-1602-4906-8D3A-B7C86C059094}" type="parTrans">
      <dgm:prSet/>
      <dgm:spPr/>
      <dgm:t>
        <a:bodyPr/>
        <a:lstStyle/>
        <a:p>
          <a:endParaRPr lang="zh-CN" altLang="en-US"/>
        </a:p>
      </dgm:t>
    </dgm:pt>
    <dgm:pt modelId="{060F179A-B067-4E73-9014-246D0D84AF94}" cxnId="{FA5CC33C-1602-4906-8D3A-B7C86C059094}" type="sibTrans">
      <dgm:prSet/>
      <dgm:spPr/>
      <dgm:t>
        <a:bodyPr/>
        <a:lstStyle/>
        <a:p>
          <a:endParaRPr lang="zh-CN" altLang="en-US"/>
        </a:p>
      </dgm:t>
    </dgm:pt>
    <dgm:pt modelId="{705D3545-1814-45C5-8662-288045826395}">
      <dgm:prSet/>
      <dgm:spPr/>
      <dgm:t>
        <a:bodyPr/>
        <a:lstStyle/>
        <a:p>
          <a:pPr rtl="0"/>
          <a:r>
            <a:rPr lang="en-US" smtClean="0"/>
            <a:t>2  Introduction to YARN  </a:t>
          </a:r>
          <a:endParaRPr lang="zh-CN"/>
        </a:p>
      </dgm:t>
    </dgm:pt>
    <dgm:pt modelId="{78E8F8FF-27D2-4167-9048-DD3D8BC3A006}" cxnId="{3F905E5E-91F5-47E7-AE72-4780CB3B271E}" type="parTrans">
      <dgm:prSet/>
      <dgm:spPr/>
      <dgm:t>
        <a:bodyPr/>
        <a:lstStyle/>
        <a:p>
          <a:endParaRPr lang="zh-CN" altLang="en-US"/>
        </a:p>
      </dgm:t>
    </dgm:pt>
    <dgm:pt modelId="{096CE282-97C9-404A-B082-5968F070F7D6}" cxnId="{3F905E5E-91F5-47E7-AE72-4780CB3B271E}" type="sibTrans">
      <dgm:prSet/>
      <dgm:spPr/>
      <dgm:t>
        <a:bodyPr/>
        <a:lstStyle/>
        <a:p>
          <a:endParaRPr lang="zh-CN" altLang="en-US"/>
        </a:p>
      </dgm:t>
    </dgm:pt>
    <dgm:pt modelId="{21BA8DFC-4CE4-46E1-B70E-B730EC0F136F}">
      <dgm:prSet/>
      <dgm:spPr/>
      <dgm:t>
        <a:bodyPr/>
        <a:lstStyle/>
        <a:p>
          <a:pPr rtl="0"/>
          <a:r>
            <a:rPr lang="en-US" b="1" smtClean="0"/>
            <a:t>PART 2 DATA LOGISTICS  </a:t>
          </a:r>
          <a:endParaRPr lang="zh-CN"/>
        </a:p>
      </dgm:t>
    </dgm:pt>
    <dgm:pt modelId="{A9822085-05DC-4E80-85DA-FCB47B57F7A4}" cxnId="{26C1D11B-507B-43C0-B93B-AAB1A8107A56}" type="parTrans">
      <dgm:prSet/>
      <dgm:spPr/>
      <dgm:t>
        <a:bodyPr/>
        <a:lstStyle/>
        <a:p>
          <a:endParaRPr lang="zh-CN" altLang="en-US"/>
        </a:p>
      </dgm:t>
    </dgm:pt>
    <dgm:pt modelId="{558D68FF-52F0-4F92-9432-30DABA2ECB7E}" cxnId="{26C1D11B-507B-43C0-B93B-AAB1A8107A56}" type="sibTrans">
      <dgm:prSet/>
      <dgm:spPr/>
      <dgm:t>
        <a:bodyPr/>
        <a:lstStyle/>
        <a:p>
          <a:endParaRPr lang="zh-CN" altLang="en-US"/>
        </a:p>
      </dgm:t>
    </dgm:pt>
    <dgm:pt modelId="{AF074273-E555-4CA9-A1A1-E0AD4825BFA2}">
      <dgm:prSet/>
      <dgm:spPr/>
      <dgm:t>
        <a:bodyPr/>
        <a:lstStyle/>
        <a:p>
          <a:pPr rtl="0"/>
          <a:r>
            <a:rPr lang="en-US" smtClean="0"/>
            <a:t>3  Data serialization—working with text and beyond </a:t>
          </a:r>
          <a:endParaRPr lang="zh-CN"/>
        </a:p>
      </dgm:t>
    </dgm:pt>
    <dgm:pt modelId="{D4DFDD5F-A62A-4F8A-8522-726A66A7CFE5}" cxnId="{58AB65FB-7741-44C8-B672-2579D6951E49}" type="parTrans">
      <dgm:prSet/>
      <dgm:spPr/>
      <dgm:t>
        <a:bodyPr/>
        <a:lstStyle/>
        <a:p>
          <a:endParaRPr lang="zh-CN" altLang="en-US"/>
        </a:p>
      </dgm:t>
    </dgm:pt>
    <dgm:pt modelId="{1350D723-91EB-4BBE-8ABD-8FD363D17373}" cxnId="{58AB65FB-7741-44C8-B672-2579D6951E49}" type="sibTrans">
      <dgm:prSet/>
      <dgm:spPr/>
      <dgm:t>
        <a:bodyPr/>
        <a:lstStyle/>
        <a:p>
          <a:endParaRPr lang="zh-CN" altLang="en-US"/>
        </a:p>
      </dgm:t>
    </dgm:pt>
    <dgm:pt modelId="{D50FB276-9E58-4A84-A757-180ED9B2274D}">
      <dgm:prSet/>
      <dgm:spPr/>
      <dgm:t>
        <a:bodyPr/>
        <a:lstStyle/>
        <a:p>
          <a:pPr rtl="0"/>
          <a:r>
            <a:rPr lang="en-US" smtClean="0"/>
            <a:t>Organizing and optimizing data in HDFS </a:t>
          </a:r>
          <a:endParaRPr lang="zh-CN"/>
        </a:p>
      </dgm:t>
    </dgm:pt>
    <dgm:pt modelId="{48F072A8-793A-43E1-8A9B-C54A262F0A69}" cxnId="{E3BF486C-F516-43B4-8782-EE205E595C21}" type="parTrans">
      <dgm:prSet/>
      <dgm:spPr/>
      <dgm:t>
        <a:bodyPr/>
        <a:lstStyle/>
        <a:p>
          <a:endParaRPr lang="zh-CN" altLang="en-US"/>
        </a:p>
      </dgm:t>
    </dgm:pt>
    <dgm:pt modelId="{0226AB54-590A-47F5-A8C2-75D412AADCC4}" cxnId="{E3BF486C-F516-43B4-8782-EE205E595C21}" type="sibTrans">
      <dgm:prSet/>
      <dgm:spPr/>
      <dgm:t>
        <a:bodyPr/>
        <a:lstStyle/>
        <a:p>
          <a:endParaRPr lang="zh-CN" altLang="en-US"/>
        </a:p>
      </dgm:t>
    </dgm:pt>
    <dgm:pt modelId="{416BC11E-F7C4-4A1E-9245-7614E000F05D}">
      <dgm:prSet/>
      <dgm:spPr/>
      <dgm:t>
        <a:bodyPr/>
        <a:lstStyle/>
        <a:p>
          <a:pPr rtl="0"/>
          <a:r>
            <a:rPr lang="en-US" smtClean="0"/>
            <a:t>Moving data into and out of Hadoop  </a:t>
          </a:r>
          <a:endParaRPr lang="zh-CN"/>
        </a:p>
      </dgm:t>
    </dgm:pt>
    <dgm:pt modelId="{ADA8CA6E-8BB4-40EF-BD35-043DB5927AD9}" cxnId="{AC0F0274-F383-4C76-BA86-8C46E70C3905}" type="parTrans">
      <dgm:prSet/>
      <dgm:spPr/>
      <dgm:t>
        <a:bodyPr/>
        <a:lstStyle/>
        <a:p>
          <a:endParaRPr lang="zh-CN" altLang="en-US"/>
        </a:p>
      </dgm:t>
    </dgm:pt>
    <dgm:pt modelId="{083BF322-454A-439F-B007-E558D6AC9C07}" cxnId="{AC0F0274-F383-4C76-BA86-8C46E70C3905}" type="sibTrans">
      <dgm:prSet/>
      <dgm:spPr/>
      <dgm:t>
        <a:bodyPr/>
        <a:lstStyle/>
        <a:p>
          <a:endParaRPr lang="zh-CN" altLang="en-US"/>
        </a:p>
      </dgm:t>
    </dgm:pt>
    <dgm:pt modelId="{1765B90F-EC7C-431D-AE00-3C5389C2DAE2}">
      <dgm:prSet/>
      <dgm:spPr/>
      <dgm:t>
        <a:bodyPr/>
        <a:lstStyle/>
        <a:p>
          <a:pPr rtl="0"/>
          <a:r>
            <a:rPr lang="en-US" b="1" smtClean="0"/>
            <a:t>PART 3 BIG DATA PATTERNS</a:t>
          </a:r>
          <a:endParaRPr lang="zh-CN"/>
        </a:p>
      </dgm:t>
    </dgm:pt>
    <dgm:pt modelId="{18C8E4A9-DF39-4331-947E-012179FC80CD}" cxnId="{1F0C201C-6BEE-47D8-97FE-5B4AE8116681}" type="parTrans">
      <dgm:prSet/>
      <dgm:spPr/>
      <dgm:t>
        <a:bodyPr/>
        <a:lstStyle/>
        <a:p>
          <a:endParaRPr lang="zh-CN" altLang="en-US"/>
        </a:p>
      </dgm:t>
    </dgm:pt>
    <dgm:pt modelId="{AAF99F4F-6E13-487F-AEF8-F315457377B6}" cxnId="{1F0C201C-6BEE-47D8-97FE-5B4AE8116681}" type="sibTrans">
      <dgm:prSet/>
      <dgm:spPr/>
      <dgm:t>
        <a:bodyPr/>
        <a:lstStyle/>
        <a:p>
          <a:endParaRPr lang="zh-CN" altLang="en-US"/>
        </a:p>
      </dgm:t>
    </dgm:pt>
    <dgm:pt modelId="{9E5650D8-6E35-4A0E-B073-9D927324776F}">
      <dgm:prSet/>
      <dgm:spPr/>
      <dgm:t>
        <a:bodyPr/>
        <a:lstStyle/>
        <a:p>
          <a:pPr rtl="0"/>
          <a:r>
            <a:rPr lang="en-US" smtClean="0"/>
            <a:t>6 Applying MapReduce patterns to big data  </a:t>
          </a:r>
          <a:endParaRPr lang="zh-CN"/>
        </a:p>
      </dgm:t>
    </dgm:pt>
    <dgm:pt modelId="{8A284B26-DB1E-49F5-ACAE-B59892308B11}" cxnId="{2CC0E979-EEA0-4F65-948B-F9EE41E75423}" type="parTrans">
      <dgm:prSet/>
      <dgm:spPr/>
      <dgm:t>
        <a:bodyPr/>
        <a:lstStyle/>
        <a:p>
          <a:endParaRPr lang="zh-CN" altLang="en-US"/>
        </a:p>
      </dgm:t>
    </dgm:pt>
    <dgm:pt modelId="{81E278CA-1F15-44AC-BEFE-79526CBB0699}" cxnId="{2CC0E979-EEA0-4F65-948B-F9EE41E75423}" type="sibTrans">
      <dgm:prSet/>
      <dgm:spPr/>
      <dgm:t>
        <a:bodyPr/>
        <a:lstStyle/>
        <a:p>
          <a:endParaRPr lang="zh-CN" altLang="en-US"/>
        </a:p>
      </dgm:t>
    </dgm:pt>
    <dgm:pt modelId="{D02790FF-D1A8-45DD-A44A-76FD025DF05B}">
      <dgm:prSet/>
      <dgm:spPr/>
      <dgm:t>
        <a:bodyPr/>
        <a:lstStyle/>
        <a:p>
          <a:pPr rtl="0"/>
          <a:r>
            <a:rPr lang="en-US" smtClean="0"/>
            <a:t>7 Utilizing data structures and algorithms at scale </a:t>
          </a:r>
          <a:endParaRPr lang="zh-CN"/>
        </a:p>
      </dgm:t>
    </dgm:pt>
    <dgm:pt modelId="{9ADBDFA0-34AF-438D-85B1-D980980E9EE3}" cxnId="{3B56E118-0FD4-485D-A55E-E51E6CB7EDE1}" type="parTrans">
      <dgm:prSet/>
      <dgm:spPr/>
      <dgm:t>
        <a:bodyPr/>
        <a:lstStyle/>
        <a:p>
          <a:endParaRPr lang="zh-CN" altLang="en-US"/>
        </a:p>
      </dgm:t>
    </dgm:pt>
    <dgm:pt modelId="{21CC7D9C-F375-4E1B-864E-7EF78628337C}" cxnId="{3B56E118-0FD4-485D-A55E-E51E6CB7EDE1}" type="sibTrans">
      <dgm:prSet/>
      <dgm:spPr/>
      <dgm:t>
        <a:bodyPr/>
        <a:lstStyle/>
        <a:p>
          <a:endParaRPr lang="zh-CN" altLang="en-US"/>
        </a:p>
      </dgm:t>
    </dgm:pt>
    <dgm:pt modelId="{FC361C4F-688F-4183-A255-4AF478EA4F86}">
      <dgm:prSet/>
      <dgm:spPr/>
      <dgm:t>
        <a:bodyPr/>
        <a:lstStyle/>
        <a:p>
          <a:pPr rtl="0"/>
          <a:r>
            <a:rPr lang="en-US" smtClean="0"/>
            <a:t>8 Tuning, debugging, and testing  </a:t>
          </a:r>
          <a:endParaRPr lang="zh-CN"/>
        </a:p>
      </dgm:t>
    </dgm:pt>
    <dgm:pt modelId="{9718B053-B3B5-4487-9BED-FCAF4FF9F7E0}" cxnId="{FD335F1F-A44A-4ACB-9521-37D9A42FE682}" type="parTrans">
      <dgm:prSet/>
      <dgm:spPr/>
      <dgm:t>
        <a:bodyPr/>
        <a:lstStyle/>
        <a:p>
          <a:endParaRPr lang="zh-CN" altLang="en-US"/>
        </a:p>
      </dgm:t>
    </dgm:pt>
    <dgm:pt modelId="{1A52A239-1519-4742-87A5-03FDCE16C76A}" cxnId="{FD335F1F-A44A-4ACB-9521-37D9A42FE682}" type="sibTrans">
      <dgm:prSet/>
      <dgm:spPr/>
      <dgm:t>
        <a:bodyPr/>
        <a:lstStyle/>
        <a:p>
          <a:endParaRPr lang="zh-CN" altLang="en-US"/>
        </a:p>
      </dgm:t>
    </dgm:pt>
    <dgm:pt modelId="{C2725414-E3FD-46BE-B3A0-2194A264FA39}">
      <dgm:prSet/>
      <dgm:spPr/>
      <dgm:t>
        <a:bodyPr/>
        <a:lstStyle/>
        <a:p>
          <a:pPr rtl="0"/>
          <a:r>
            <a:rPr lang="en-US" b="1" smtClean="0"/>
            <a:t>PART 4 BEYOND MAPREDUCE  </a:t>
          </a:r>
          <a:endParaRPr lang="zh-CN"/>
        </a:p>
      </dgm:t>
    </dgm:pt>
    <dgm:pt modelId="{95B3B42A-B712-4404-A106-4AA73AA61133}" cxnId="{C900E53C-536D-477B-8A95-8851A63E61CD}" type="parTrans">
      <dgm:prSet/>
      <dgm:spPr/>
      <dgm:t>
        <a:bodyPr/>
        <a:lstStyle/>
        <a:p>
          <a:endParaRPr lang="zh-CN" altLang="en-US"/>
        </a:p>
      </dgm:t>
    </dgm:pt>
    <dgm:pt modelId="{175B1BE0-9DD8-49B1-AD72-8783875AD80C}" cxnId="{C900E53C-536D-477B-8A95-8851A63E61CD}" type="sibTrans">
      <dgm:prSet/>
      <dgm:spPr/>
      <dgm:t>
        <a:bodyPr/>
        <a:lstStyle/>
        <a:p>
          <a:endParaRPr lang="zh-CN" altLang="en-US"/>
        </a:p>
      </dgm:t>
    </dgm:pt>
    <dgm:pt modelId="{4BC78154-DBDA-45CC-9EB0-46E8297ECA3A}">
      <dgm:prSet/>
      <dgm:spPr/>
      <dgm:t>
        <a:bodyPr/>
        <a:lstStyle/>
        <a:p>
          <a:pPr rtl="0"/>
          <a:r>
            <a:rPr lang="en-US" smtClean="0"/>
            <a:t>9  SQL on Hadoop  </a:t>
          </a:r>
          <a:endParaRPr lang="zh-CN"/>
        </a:p>
      </dgm:t>
    </dgm:pt>
    <dgm:pt modelId="{699759B7-59E3-4D9B-B6A6-527C0D81E567}" cxnId="{BDE40317-58F6-437E-A8A2-D4F8FF550A12}" type="parTrans">
      <dgm:prSet/>
      <dgm:spPr/>
      <dgm:t>
        <a:bodyPr/>
        <a:lstStyle/>
        <a:p>
          <a:endParaRPr lang="zh-CN" altLang="en-US"/>
        </a:p>
      </dgm:t>
    </dgm:pt>
    <dgm:pt modelId="{012C1E6B-268E-4716-BB20-C20CA3161A07}" cxnId="{BDE40317-58F6-437E-A8A2-D4F8FF550A12}" type="sibTrans">
      <dgm:prSet/>
      <dgm:spPr/>
      <dgm:t>
        <a:bodyPr/>
        <a:lstStyle/>
        <a:p>
          <a:endParaRPr lang="zh-CN" altLang="en-US"/>
        </a:p>
      </dgm:t>
    </dgm:pt>
    <dgm:pt modelId="{ACB6ACEE-B3AB-41B8-B78C-0247E29860EB}">
      <dgm:prSet/>
      <dgm:spPr/>
      <dgm:t>
        <a:bodyPr/>
        <a:lstStyle/>
        <a:p>
          <a:pPr rtl="0"/>
          <a:r>
            <a:rPr lang="en-US" smtClean="0"/>
            <a:t>10 Writing a YARN application  </a:t>
          </a:r>
          <a:endParaRPr lang="zh-CN"/>
        </a:p>
      </dgm:t>
    </dgm:pt>
    <dgm:pt modelId="{9820E3A4-403E-4C02-B41A-146F568BEDCB}" cxnId="{49653B2F-D16B-4237-9EA8-4CE17BFAB150}" type="parTrans">
      <dgm:prSet/>
      <dgm:spPr/>
      <dgm:t>
        <a:bodyPr/>
        <a:lstStyle/>
        <a:p>
          <a:endParaRPr lang="zh-CN" altLang="en-US"/>
        </a:p>
      </dgm:t>
    </dgm:pt>
    <dgm:pt modelId="{7A1BDE28-2F5E-4ED5-8BDF-A0B623F7316A}" cxnId="{49653B2F-D16B-4237-9EA8-4CE17BFAB150}" type="sibTrans">
      <dgm:prSet/>
      <dgm:spPr/>
      <dgm:t>
        <a:bodyPr/>
        <a:lstStyle/>
        <a:p>
          <a:endParaRPr lang="zh-CN" altLang="en-US"/>
        </a:p>
      </dgm:t>
    </dgm:pt>
    <dgm:pt modelId="{53839CA6-BFCC-497C-8207-BE32F338A269}" type="pres">
      <dgm:prSet presAssocID="{E7ACB507-63BE-43FA-9227-0991AF6B83BA}" presName="linear" presStyleCnt="0">
        <dgm:presLayoutVars>
          <dgm:animLvl val="lvl"/>
          <dgm:resizeHandles val="exact"/>
        </dgm:presLayoutVars>
      </dgm:prSet>
      <dgm:spPr/>
      <dgm:t>
        <a:bodyPr/>
        <a:lstStyle/>
        <a:p>
          <a:endParaRPr lang="zh-CN" altLang="en-US"/>
        </a:p>
      </dgm:t>
    </dgm:pt>
    <dgm:pt modelId="{DE9261BB-2A91-4FA1-AF99-A215E9B1FAFB}" type="pres">
      <dgm:prSet presAssocID="{870FCA58-1539-429D-AFB9-C1838F04B83A}" presName="parentText" presStyleLbl="node1" presStyleIdx="0" presStyleCnt="4">
        <dgm:presLayoutVars>
          <dgm:chMax val="0"/>
          <dgm:bulletEnabled val="1"/>
        </dgm:presLayoutVars>
      </dgm:prSet>
      <dgm:spPr/>
      <dgm:t>
        <a:bodyPr/>
        <a:lstStyle/>
        <a:p>
          <a:endParaRPr lang="zh-CN" altLang="en-US"/>
        </a:p>
      </dgm:t>
    </dgm:pt>
    <dgm:pt modelId="{E1E781FA-DA81-4128-8B18-1EB1E4514FB4}" type="pres">
      <dgm:prSet presAssocID="{870FCA58-1539-429D-AFB9-C1838F04B83A}" presName="childText" presStyleLbl="revTx" presStyleIdx="0" presStyleCnt="4">
        <dgm:presLayoutVars>
          <dgm:bulletEnabled val="1"/>
        </dgm:presLayoutVars>
      </dgm:prSet>
      <dgm:spPr/>
      <dgm:t>
        <a:bodyPr/>
        <a:lstStyle/>
        <a:p>
          <a:endParaRPr lang="zh-CN" altLang="en-US"/>
        </a:p>
      </dgm:t>
    </dgm:pt>
    <dgm:pt modelId="{7679764C-CEAC-40BE-B59B-B52DA1D43799}" type="pres">
      <dgm:prSet presAssocID="{21BA8DFC-4CE4-46E1-B70E-B730EC0F136F}" presName="parentText" presStyleLbl="node1" presStyleIdx="1" presStyleCnt="4">
        <dgm:presLayoutVars>
          <dgm:chMax val="0"/>
          <dgm:bulletEnabled val="1"/>
        </dgm:presLayoutVars>
      </dgm:prSet>
      <dgm:spPr/>
      <dgm:t>
        <a:bodyPr/>
        <a:lstStyle/>
        <a:p>
          <a:endParaRPr lang="zh-CN" altLang="en-US"/>
        </a:p>
      </dgm:t>
    </dgm:pt>
    <dgm:pt modelId="{D2AF8B2A-5ED3-440F-9DDD-DBF0D3CCA54B}" type="pres">
      <dgm:prSet presAssocID="{21BA8DFC-4CE4-46E1-B70E-B730EC0F136F}" presName="childText" presStyleLbl="revTx" presStyleIdx="1" presStyleCnt="4">
        <dgm:presLayoutVars>
          <dgm:bulletEnabled val="1"/>
        </dgm:presLayoutVars>
      </dgm:prSet>
      <dgm:spPr/>
      <dgm:t>
        <a:bodyPr/>
        <a:lstStyle/>
        <a:p>
          <a:endParaRPr lang="zh-CN" altLang="en-US"/>
        </a:p>
      </dgm:t>
    </dgm:pt>
    <dgm:pt modelId="{8CFF5C0D-5133-43A2-B4C4-01C80E1182AC}" type="pres">
      <dgm:prSet presAssocID="{1765B90F-EC7C-431D-AE00-3C5389C2DAE2}" presName="parentText" presStyleLbl="node1" presStyleIdx="2" presStyleCnt="4">
        <dgm:presLayoutVars>
          <dgm:chMax val="0"/>
          <dgm:bulletEnabled val="1"/>
        </dgm:presLayoutVars>
      </dgm:prSet>
      <dgm:spPr/>
      <dgm:t>
        <a:bodyPr/>
        <a:lstStyle/>
        <a:p>
          <a:endParaRPr lang="zh-CN" altLang="en-US"/>
        </a:p>
      </dgm:t>
    </dgm:pt>
    <dgm:pt modelId="{38BCCE51-0A4C-48D2-94BB-B807B29ED7CB}" type="pres">
      <dgm:prSet presAssocID="{1765B90F-EC7C-431D-AE00-3C5389C2DAE2}" presName="childText" presStyleLbl="revTx" presStyleIdx="2" presStyleCnt="4">
        <dgm:presLayoutVars>
          <dgm:bulletEnabled val="1"/>
        </dgm:presLayoutVars>
      </dgm:prSet>
      <dgm:spPr/>
      <dgm:t>
        <a:bodyPr/>
        <a:lstStyle/>
        <a:p>
          <a:endParaRPr lang="zh-CN" altLang="en-US"/>
        </a:p>
      </dgm:t>
    </dgm:pt>
    <dgm:pt modelId="{DCEC1494-5E02-43FD-AECD-5564E2E47B80}" type="pres">
      <dgm:prSet presAssocID="{C2725414-E3FD-46BE-B3A0-2194A264FA39}" presName="parentText" presStyleLbl="node1" presStyleIdx="3" presStyleCnt="4">
        <dgm:presLayoutVars>
          <dgm:chMax val="0"/>
          <dgm:bulletEnabled val="1"/>
        </dgm:presLayoutVars>
      </dgm:prSet>
      <dgm:spPr/>
      <dgm:t>
        <a:bodyPr/>
        <a:lstStyle/>
        <a:p>
          <a:endParaRPr lang="zh-CN" altLang="en-US"/>
        </a:p>
      </dgm:t>
    </dgm:pt>
    <dgm:pt modelId="{CDA99CCD-364A-4E93-ACEE-B326F217733A}" type="pres">
      <dgm:prSet presAssocID="{C2725414-E3FD-46BE-B3A0-2194A264FA39}" presName="childText" presStyleLbl="revTx" presStyleIdx="3" presStyleCnt="4">
        <dgm:presLayoutVars>
          <dgm:bulletEnabled val="1"/>
        </dgm:presLayoutVars>
      </dgm:prSet>
      <dgm:spPr/>
      <dgm:t>
        <a:bodyPr/>
        <a:lstStyle/>
        <a:p>
          <a:endParaRPr lang="zh-CN" altLang="en-US"/>
        </a:p>
      </dgm:t>
    </dgm:pt>
  </dgm:ptLst>
  <dgm:cxnLst>
    <dgm:cxn modelId="{AC0F0274-F383-4C76-BA86-8C46E70C3905}" srcId="{AF074273-E555-4CA9-A1A1-E0AD4825BFA2}" destId="{416BC11E-F7C4-4A1E-9245-7614E000F05D}" srcOrd="1" destOrd="0" parTransId="{ADA8CA6E-8BB4-40EF-BD35-043DB5927AD9}" sibTransId="{083BF322-454A-439F-B007-E558D6AC9C07}"/>
    <dgm:cxn modelId="{884F6F5C-2CEF-4C6B-A07C-A5A0645ADCBC}" type="presOf" srcId="{705D3545-1814-45C5-8662-288045826395}" destId="{E1E781FA-DA81-4128-8B18-1EB1E4514FB4}" srcOrd="0" destOrd="1" presId="urn:microsoft.com/office/officeart/2005/8/layout/vList2"/>
    <dgm:cxn modelId="{5415994F-1CDC-4D8C-B24C-3E7C3753572C}" type="presOf" srcId="{416BC11E-F7C4-4A1E-9245-7614E000F05D}" destId="{D2AF8B2A-5ED3-440F-9DDD-DBF0D3CCA54B}" srcOrd="0" destOrd="2" presId="urn:microsoft.com/office/officeart/2005/8/layout/vList2"/>
    <dgm:cxn modelId="{3B56E118-0FD4-485D-A55E-E51E6CB7EDE1}" srcId="{1765B90F-EC7C-431D-AE00-3C5389C2DAE2}" destId="{D02790FF-D1A8-45DD-A44A-76FD025DF05B}" srcOrd="1" destOrd="0" parTransId="{9ADBDFA0-34AF-438D-85B1-D980980E9EE3}" sibTransId="{21CC7D9C-F375-4E1B-864E-7EF78628337C}"/>
    <dgm:cxn modelId="{49653B2F-D16B-4237-9EA8-4CE17BFAB150}" srcId="{C2725414-E3FD-46BE-B3A0-2194A264FA39}" destId="{ACB6ACEE-B3AB-41B8-B78C-0247E29860EB}" srcOrd="1" destOrd="0" parTransId="{9820E3A4-403E-4C02-B41A-146F568BEDCB}" sibTransId="{7A1BDE28-2F5E-4ED5-8BDF-A0B623F7316A}"/>
    <dgm:cxn modelId="{65938C23-62B7-435C-801A-D057B51482C2}" type="presOf" srcId="{D02790FF-D1A8-45DD-A44A-76FD025DF05B}" destId="{38BCCE51-0A4C-48D2-94BB-B807B29ED7CB}" srcOrd="0" destOrd="1" presId="urn:microsoft.com/office/officeart/2005/8/layout/vList2"/>
    <dgm:cxn modelId="{58ADC2EC-7F51-4053-A15A-F47C85416AE6}" type="presOf" srcId="{ACB6ACEE-B3AB-41B8-B78C-0247E29860EB}" destId="{CDA99CCD-364A-4E93-ACEE-B326F217733A}" srcOrd="0" destOrd="1" presId="urn:microsoft.com/office/officeart/2005/8/layout/vList2"/>
    <dgm:cxn modelId="{44044B80-4262-4C2E-AD5B-6CBFC67EA02A}" type="presOf" srcId="{9E5650D8-6E35-4A0E-B073-9D927324776F}" destId="{38BCCE51-0A4C-48D2-94BB-B807B29ED7CB}" srcOrd="0" destOrd="0" presId="urn:microsoft.com/office/officeart/2005/8/layout/vList2"/>
    <dgm:cxn modelId="{BA16C04C-D206-4061-B927-C649841E06AC}" type="presOf" srcId="{8E73FCB2-F1A4-49C6-A1CA-78C59789C364}" destId="{E1E781FA-DA81-4128-8B18-1EB1E4514FB4}" srcOrd="0" destOrd="0" presId="urn:microsoft.com/office/officeart/2005/8/layout/vList2"/>
    <dgm:cxn modelId="{F1AF5956-12CB-4E98-91DE-F6F20B077D45}" type="presOf" srcId="{E7ACB507-63BE-43FA-9227-0991AF6B83BA}" destId="{53839CA6-BFCC-497C-8207-BE32F338A269}" srcOrd="0" destOrd="0" presId="urn:microsoft.com/office/officeart/2005/8/layout/vList2"/>
    <dgm:cxn modelId="{C900E53C-536D-477B-8A95-8851A63E61CD}" srcId="{E7ACB507-63BE-43FA-9227-0991AF6B83BA}" destId="{C2725414-E3FD-46BE-B3A0-2194A264FA39}" srcOrd="3" destOrd="0" parTransId="{95B3B42A-B712-4404-A106-4AA73AA61133}" sibTransId="{175B1BE0-9DD8-49B1-AD72-8783875AD80C}"/>
    <dgm:cxn modelId="{21DA8DA3-F124-4AC5-B5D4-820A20CD97E4}" srcId="{E7ACB507-63BE-43FA-9227-0991AF6B83BA}" destId="{870FCA58-1539-429D-AFB9-C1838F04B83A}" srcOrd="0" destOrd="0" parTransId="{F30532F9-3FF0-4CEC-87F3-5A5297D8CC96}" sibTransId="{C660F9CE-FCDA-4D4C-A8E2-79131F44E016}"/>
    <dgm:cxn modelId="{F5C0552D-3F3E-4D5F-8D14-1C58069B5AFC}" type="presOf" srcId="{C2725414-E3FD-46BE-B3A0-2194A264FA39}" destId="{DCEC1494-5E02-43FD-AECD-5564E2E47B80}" srcOrd="0" destOrd="0" presId="urn:microsoft.com/office/officeart/2005/8/layout/vList2"/>
    <dgm:cxn modelId="{FA5CC33C-1602-4906-8D3A-B7C86C059094}" srcId="{870FCA58-1539-429D-AFB9-C1838F04B83A}" destId="{8E73FCB2-F1A4-49C6-A1CA-78C59789C364}" srcOrd="0" destOrd="0" parTransId="{1581E974-C104-4856-BB62-BABD09C03E32}" sibTransId="{060F179A-B067-4E73-9014-246D0D84AF94}"/>
    <dgm:cxn modelId="{8DDD1EC0-374D-4F48-85D7-B56C681165A4}" type="presOf" srcId="{D50FB276-9E58-4A84-A757-180ED9B2274D}" destId="{D2AF8B2A-5ED3-440F-9DDD-DBF0D3CCA54B}" srcOrd="0" destOrd="1" presId="urn:microsoft.com/office/officeart/2005/8/layout/vList2"/>
    <dgm:cxn modelId="{BDE40317-58F6-437E-A8A2-D4F8FF550A12}" srcId="{C2725414-E3FD-46BE-B3A0-2194A264FA39}" destId="{4BC78154-DBDA-45CC-9EB0-46E8297ECA3A}" srcOrd="0" destOrd="0" parTransId="{699759B7-59E3-4D9B-B6A6-527C0D81E567}" sibTransId="{012C1E6B-268E-4716-BB20-C20CA3161A07}"/>
    <dgm:cxn modelId="{F06EBCC7-0418-43ED-B271-C3C16400AF2E}" type="presOf" srcId="{1765B90F-EC7C-431D-AE00-3C5389C2DAE2}" destId="{8CFF5C0D-5133-43A2-B4C4-01C80E1182AC}" srcOrd="0" destOrd="0" presId="urn:microsoft.com/office/officeart/2005/8/layout/vList2"/>
    <dgm:cxn modelId="{3F905E5E-91F5-47E7-AE72-4780CB3B271E}" srcId="{870FCA58-1539-429D-AFB9-C1838F04B83A}" destId="{705D3545-1814-45C5-8662-288045826395}" srcOrd="1" destOrd="0" parTransId="{78E8F8FF-27D2-4167-9048-DD3D8BC3A006}" sibTransId="{096CE282-97C9-404A-B082-5968F070F7D6}"/>
    <dgm:cxn modelId="{1F0C201C-6BEE-47D8-97FE-5B4AE8116681}" srcId="{E7ACB507-63BE-43FA-9227-0991AF6B83BA}" destId="{1765B90F-EC7C-431D-AE00-3C5389C2DAE2}" srcOrd="2" destOrd="0" parTransId="{18C8E4A9-DF39-4331-947E-012179FC80CD}" sibTransId="{AAF99F4F-6E13-487F-AEF8-F315457377B6}"/>
    <dgm:cxn modelId="{0E39FE73-E9AF-42BC-BA76-4ABD4EE4564F}" type="presOf" srcId="{21BA8DFC-4CE4-46E1-B70E-B730EC0F136F}" destId="{7679764C-CEAC-40BE-B59B-B52DA1D43799}" srcOrd="0" destOrd="0" presId="urn:microsoft.com/office/officeart/2005/8/layout/vList2"/>
    <dgm:cxn modelId="{2CC0E979-EEA0-4F65-948B-F9EE41E75423}" srcId="{1765B90F-EC7C-431D-AE00-3C5389C2DAE2}" destId="{9E5650D8-6E35-4A0E-B073-9D927324776F}" srcOrd="0" destOrd="0" parTransId="{8A284B26-DB1E-49F5-ACAE-B59892308B11}" sibTransId="{81E278CA-1F15-44AC-BEFE-79526CBB0699}"/>
    <dgm:cxn modelId="{58AB65FB-7741-44C8-B672-2579D6951E49}" srcId="{21BA8DFC-4CE4-46E1-B70E-B730EC0F136F}" destId="{AF074273-E555-4CA9-A1A1-E0AD4825BFA2}" srcOrd="0" destOrd="0" parTransId="{D4DFDD5F-A62A-4F8A-8522-726A66A7CFE5}" sibTransId="{1350D723-91EB-4BBE-8ABD-8FD363D17373}"/>
    <dgm:cxn modelId="{E3BF486C-F516-43B4-8782-EE205E595C21}" srcId="{AF074273-E555-4CA9-A1A1-E0AD4825BFA2}" destId="{D50FB276-9E58-4A84-A757-180ED9B2274D}" srcOrd="0" destOrd="0" parTransId="{48F072A8-793A-43E1-8A9B-C54A262F0A69}" sibTransId="{0226AB54-590A-47F5-A8C2-75D412AADCC4}"/>
    <dgm:cxn modelId="{3C70C4EF-AB8C-482D-9DA1-60FAB51DF3AF}" type="presOf" srcId="{FC361C4F-688F-4183-A255-4AF478EA4F86}" destId="{38BCCE51-0A4C-48D2-94BB-B807B29ED7CB}" srcOrd="0" destOrd="2" presId="urn:microsoft.com/office/officeart/2005/8/layout/vList2"/>
    <dgm:cxn modelId="{A50A6407-E6F5-4CAF-AA89-59BE2794AF52}" type="presOf" srcId="{4BC78154-DBDA-45CC-9EB0-46E8297ECA3A}" destId="{CDA99CCD-364A-4E93-ACEE-B326F217733A}" srcOrd="0" destOrd="0" presId="urn:microsoft.com/office/officeart/2005/8/layout/vList2"/>
    <dgm:cxn modelId="{26C1D11B-507B-43C0-B93B-AAB1A8107A56}" srcId="{E7ACB507-63BE-43FA-9227-0991AF6B83BA}" destId="{21BA8DFC-4CE4-46E1-B70E-B730EC0F136F}" srcOrd="1" destOrd="0" parTransId="{A9822085-05DC-4E80-85DA-FCB47B57F7A4}" sibTransId="{558D68FF-52F0-4F92-9432-30DABA2ECB7E}"/>
    <dgm:cxn modelId="{D21A2F74-368E-49D2-8276-0006A5F009E1}" type="presOf" srcId="{AF074273-E555-4CA9-A1A1-E0AD4825BFA2}" destId="{D2AF8B2A-5ED3-440F-9DDD-DBF0D3CCA54B}" srcOrd="0" destOrd="0" presId="urn:microsoft.com/office/officeart/2005/8/layout/vList2"/>
    <dgm:cxn modelId="{A30F7A43-8106-44CD-B291-1C65AEFC38A5}" type="presOf" srcId="{870FCA58-1539-429D-AFB9-C1838F04B83A}" destId="{DE9261BB-2A91-4FA1-AF99-A215E9B1FAFB}" srcOrd="0" destOrd="0" presId="urn:microsoft.com/office/officeart/2005/8/layout/vList2"/>
    <dgm:cxn modelId="{FD335F1F-A44A-4ACB-9521-37D9A42FE682}" srcId="{1765B90F-EC7C-431D-AE00-3C5389C2DAE2}" destId="{FC361C4F-688F-4183-A255-4AF478EA4F86}" srcOrd="2" destOrd="0" parTransId="{9718B053-B3B5-4487-9BED-FCAF4FF9F7E0}" sibTransId="{1A52A239-1519-4742-87A5-03FDCE16C76A}"/>
    <dgm:cxn modelId="{645EBB31-7436-4AFF-9A11-B97C4A8FF046}" type="presParOf" srcId="{53839CA6-BFCC-497C-8207-BE32F338A269}" destId="{DE9261BB-2A91-4FA1-AF99-A215E9B1FAFB}" srcOrd="0" destOrd="0" presId="urn:microsoft.com/office/officeart/2005/8/layout/vList2"/>
    <dgm:cxn modelId="{13F5F773-1F5D-4C12-9A87-A17AD3F5F369}" type="presParOf" srcId="{53839CA6-BFCC-497C-8207-BE32F338A269}" destId="{E1E781FA-DA81-4128-8B18-1EB1E4514FB4}" srcOrd="1" destOrd="0" presId="urn:microsoft.com/office/officeart/2005/8/layout/vList2"/>
    <dgm:cxn modelId="{9A52A363-2C92-4DE1-849C-85A63BA4B7BB}" type="presParOf" srcId="{53839CA6-BFCC-497C-8207-BE32F338A269}" destId="{7679764C-CEAC-40BE-B59B-B52DA1D43799}" srcOrd="2" destOrd="0" presId="urn:microsoft.com/office/officeart/2005/8/layout/vList2"/>
    <dgm:cxn modelId="{7C5253C2-8E40-4F92-914F-CB75297BF1AC}" type="presParOf" srcId="{53839CA6-BFCC-497C-8207-BE32F338A269}" destId="{D2AF8B2A-5ED3-440F-9DDD-DBF0D3CCA54B}" srcOrd="3" destOrd="0" presId="urn:microsoft.com/office/officeart/2005/8/layout/vList2"/>
    <dgm:cxn modelId="{1057A069-CEE3-45B2-953F-90D2554EFC2C}" type="presParOf" srcId="{53839CA6-BFCC-497C-8207-BE32F338A269}" destId="{8CFF5C0D-5133-43A2-B4C4-01C80E1182AC}" srcOrd="4" destOrd="0" presId="urn:microsoft.com/office/officeart/2005/8/layout/vList2"/>
    <dgm:cxn modelId="{2C93DD9A-266D-40D5-9A38-CFAEB62AFF77}" type="presParOf" srcId="{53839CA6-BFCC-497C-8207-BE32F338A269}" destId="{38BCCE51-0A4C-48D2-94BB-B807B29ED7CB}" srcOrd="5" destOrd="0" presId="urn:microsoft.com/office/officeart/2005/8/layout/vList2"/>
    <dgm:cxn modelId="{BAEDB8C0-F894-4DD7-983B-CC824E56D53C}" type="presParOf" srcId="{53839CA6-BFCC-497C-8207-BE32F338A269}" destId="{DCEC1494-5E02-43FD-AECD-5564E2E47B80}" srcOrd="6" destOrd="0" presId="urn:microsoft.com/office/officeart/2005/8/layout/vList2"/>
    <dgm:cxn modelId="{7D7E8A86-EC44-4597-9D7D-721077B4F3A8}" type="presParOf" srcId="{53839CA6-BFCC-497C-8207-BE32F338A269}" destId="{CDA99CCD-364A-4E93-ACEE-B326F217733A}" srcOrd="7"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3D9C8CF-55D8-4A25-92F0-9561BAC8B7D5}"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zh-CN" altLang="en-US"/>
        </a:p>
      </dgm:t>
    </dgm:pt>
    <dgm:pt modelId="{E2B3B530-D012-4732-AB77-E05AA19B1500}">
      <dgm:prSet/>
      <dgm:spPr/>
      <dgm:t>
        <a:bodyPr/>
        <a:lstStyle/>
        <a:p>
          <a:pPr rtl="0"/>
          <a:r>
            <a:rPr lang="en-US" smtClean="0"/>
            <a:t>Getting Started with Hadoop Core  </a:t>
          </a:r>
          <a:endParaRPr lang="zh-CN"/>
        </a:p>
      </dgm:t>
    </dgm:pt>
    <dgm:pt modelId="{4A047D2E-FE4F-4DC1-B52F-8510D3EA041E}" cxnId="{3236172D-87DA-452D-90B4-5D1CAA5921F3}" type="parTrans">
      <dgm:prSet/>
      <dgm:spPr/>
      <dgm:t>
        <a:bodyPr/>
        <a:lstStyle/>
        <a:p>
          <a:endParaRPr lang="zh-CN" altLang="en-US"/>
        </a:p>
      </dgm:t>
    </dgm:pt>
    <dgm:pt modelId="{002D9E88-BBDE-46F7-8577-1F7FF4728AA5}" cxnId="{3236172D-87DA-452D-90B4-5D1CAA5921F3}" type="sibTrans">
      <dgm:prSet/>
      <dgm:spPr/>
      <dgm:t>
        <a:bodyPr/>
        <a:lstStyle/>
        <a:p>
          <a:endParaRPr lang="zh-CN" altLang="en-US"/>
        </a:p>
      </dgm:t>
    </dgm:pt>
    <dgm:pt modelId="{CC0FDE6F-5690-4670-B528-34787E82C863}">
      <dgm:prSet/>
      <dgm:spPr/>
      <dgm:t>
        <a:bodyPr/>
        <a:lstStyle/>
        <a:p>
          <a:pPr rtl="0"/>
          <a:r>
            <a:rPr lang="en-US" smtClean="0"/>
            <a:t>The Basics of a MapReduce Job </a:t>
          </a:r>
          <a:endParaRPr lang="zh-CN"/>
        </a:p>
      </dgm:t>
    </dgm:pt>
    <dgm:pt modelId="{90851C44-FE1D-4072-B4DA-56C8D62D9DAD}" cxnId="{7F1E5B9A-0B7A-4E6C-BFBE-928F853F9ED7}" type="parTrans">
      <dgm:prSet/>
      <dgm:spPr/>
      <dgm:t>
        <a:bodyPr/>
        <a:lstStyle/>
        <a:p>
          <a:endParaRPr lang="zh-CN" altLang="en-US"/>
        </a:p>
      </dgm:t>
    </dgm:pt>
    <dgm:pt modelId="{646D5738-68BC-4A59-BA24-E652CFCBFE18}" cxnId="{7F1E5B9A-0B7A-4E6C-BFBE-928F853F9ED7}" type="sibTrans">
      <dgm:prSet/>
      <dgm:spPr/>
      <dgm:t>
        <a:bodyPr/>
        <a:lstStyle/>
        <a:p>
          <a:endParaRPr lang="zh-CN" altLang="en-US"/>
        </a:p>
      </dgm:t>
    </dgm:pt>
    <dgm:pt modelId="{96677D93-004A-4467-90B3-38B0295E2406}">
      <dgm:prSet/>
      <dgm:spPr/>
      <dgm:t>
        <a:bodyPr/>
        <a:lstStyle/>
        <a:p>
          <a:pPr rtl="0"/>
          <a:r>
            <a:rPr lang="en-US" smtClean="0"/>
            <a:t>The Basics of Multimachine Clusters </a:t>
          </a:r>
          <a:endParaRPr lang="zh-CN"/>
        </a:p>
      </dgm:t>
    </dgm:pt>
    <dgm:pt modelId="{3B10C3AD-F06E-405A-936B-F25A61E005DD}" cxnId="{13F0CDDF-AC90-44AB-A3B6-65F1F4BA7391}" type="parTrans">
      <dgm:prSet/>
      <dgm:spPr/>
      <dgm:t>
        <a:bodyPr/>
        <a:lstStyle/>
        <a:p>
          <a:endParaRPr lang="zh-CN" altLang="en-US"/>
        </a:p>
      </dgm:t>
    </dgm:pt>
    <dgm:pt modelId="{FA272C1B-984B-4105-8CF2-2E5DE29E259F}" cxnId="{13F0CDDF-AC90-44AB-A3B6-65F1F4BA7391}" type="sibTrans">
      <dgm:prSet/>
      <dgm:spPr/>
      <dgm:t>
        <a:bodyPr/>
        <a:lstStyle/>
        <a:p>
          <a:endParaRPr lang="zh-CN" altLang="en-US"/>
        </a:p>
      </dgm:t>
    </dgm:pt>
    <dgm:pt modelId="{B68FED76-F22F-41E1-A9F3-8736FCEB4E30}">
      <dgm:prSet/>
      <dgm:spPr/>
      <dgm:t>
        <a:bodyPr/>
        <a:lstStyle/>
        <a:p>
          <a:pPr rtl="0"/>
          <a:r>
            <a:rPr lang="en-US" smtClean="0"/>
            <a:t>HDFS Details for Multimachine Clusters </a:t>
          </a:r>
          <a:endParaRPr lang="zh-CN"/>
        </a:p>
      </dgm:t>
    </dgm:pt>
    <dgm:pt modelId="{C589DA95-7BFA-4CC9-9499-A836009EBE1A}" cxnId="{D0301343-17DD-4292-8A20-A70BE36C8002}" type="parTrans">
      <dgm:prSet/>
      <dgm:spPr/>
      <dgm:t>
        <a:bodyPr/>
        <a:lstStyle/>
        <a:p>
          <a:endParaRPr lang="zh-CN" altLang="en-US"/>
        </a:p>
      </dgm:t>
    </dgm:pt>
    <dgm:pt modelId="{84CF2DB5-B21A-454B-8C8A-52C95D927729}" cxnId="{D0301343-17DD-4292-8A20-A70BE36C8002}" type="sibTrans">
      <dgm:prSet/>
      <dgm:spPr/>
      <dgm:t>
        <a:bodyPr/>
        <a:lstStyle/>
        <a:p>
          <a:endParaRPr lang="zh-CN" altLang="en-US"/>
        </a:p>
      </dgm:t>
    </dgm:pt>
    <dgm:pt modelId="{9E3AFA7D-069D-4C4A-B2F4-03F6A0505BFE}">
      <dgm:prSet/>
      <dgm:spPr/>
      <dgm:t>
        <a:bodyPr/>
        <a:lstStyle/>
        <a:p>
          <a:pPr rtl="0"/>
          <a:r>
            <a:rPr lang="en-US" smtClean="0"/>
            <a:t>MapReduce Details for Multimachine Clusters </a:t>
          </a:r>
          <a:endParaRPr lang="zh-CN"/>
        </a:p>
      </dgm:t>
    </dgm:pt>
    <dgm:pt modelId="{E6D1BCCF-4A6D-4137-B2CB-2A2BD1F31BBB}" cxnId="{212F24D1-95BD-47C2-B5EE-512DDD89D5F1}" type="parTrans">
      <dgm:prSet/>
      <dgm:spPr/>
      <dgm:t>
        <a:bodyPr/>
        <a:lstStyle/>
        <a:p>
          <a:endParaRPr lang="zh-CN" altLang="en-US"/>
        </a:p>
      </dgm:t>
    </dgm:pt>
    <dgm:pt modelId="{313BC4AC-1830-43AE-AE9C-698E7678EDA8}" cxnId="{212F24D1-95BD-47C2-B5EE-512DDD89D5F1}" type="sibTrans">
      <dgm:prSet/>
      <dgm:spPr/>
      <dgm:t>
        <a:bodyPr/>
        <a:lstStyle/>
        <a:p>
          <a:endParaRPr lang="zh-CN" altLang="en-US"/>
        </a:p>
      </dgm:t>
    </dgm:pt>
    <dgm:pt modelId="{8C203F75-59AE-48BF-8C53-A2F4C7ABD990}">
      <dgm:prSet/>
      <dgm:spPr/>
      <dgm:t>
        <a:bodyPr/>
        <a:lstStyle/>
        <a:p>
          <a:pPr rtl="0"/>
          <a:r>
            <a:rPr lang="en-US" smtClean="0"/>
            <a:t>Tuning Your MapReduce Jobs </a:t>
          </a:r>
          <a:endParaRPr lang="zh-CN"/>
        </a:p>
      </dgm:t>
    </dgm:pt>
    <dgm:pt modelId="{545C1E34-8AFA-4E6B-8782-FF7B11F79F25}" cxnId="{BA05F47F-022D-435A-8C59-3DE1AD9215C2}" type="parTrans">
      <dgm:prSet/>
      <dgm:spPr/>
      <dgm:t>
        <a:bodyPr/>
        <a:lstStyle/>
        <a:p>
          <a:endParaRPr lang="zh-CN" altLang="en-US"/>
        </a:p>
      </dgm:t>
    </dgm:pt>
    <dgm:pt modelId="{A846F734-BE53-4C59-9AEA-F828B08C3C3F}" cxnId="{BA05F47F-022D-435A-8C59-3DE1AD9215C2}" type="sibTrans">
      <dgm:prSet/>
      <dgm:spPr/>
      <dgm:t>
        <a:bodyPr/>
        <a:lstStyle/>
        <a:p>
          <a:endParaRPr lang="zh-CN" altLang="en-US"/>
        </a:p>
      </dgm:t>
    </dgm:pt>
    <dgm:pt modelId="{BFB96941-598B-4D5C-8514-AD7E392519AF}">
      <dgm:prSet/>
      <dgm:spPr/>
      <dgm:t>
        <a:bodyPr/>
        <a:lstStyle/>
        <a:p>
          <a:pPr rtl="0"/>
          <a:r>
            <a:rPr lang="en-US" dirty="0" smtClean="0"/>
            <a:t>Testing and Debugging  </a:t>
          </a:r>
          <a:endParaRPr lang="zh-CN" dirty="0"/>
        </a:p>
      </dgm:t>
    </dgm:pt>
    <dgm:pt modelId="{ADB7D0A3-F5AA-455C-9337-6724EEE26184}" cxnId="{8D8819F1-783B-4144-BB59-FCD23652EAF4}" type="parTrans">
      <dgm:prSet/>
      <dgm:spPr/>
      <dgm:t>
        <a:bodyPr/>
        <a:lstStyle/>
        <a:p>
          <a:endParaRPr lang="zh-CN" altLang="en-US"/>
        </a:p>
      </dgm:t>
    </dgm:pt>
    <dgm:pt modelId="{B90D1ABF-8FBE-4CED-9227-650AA1313329}" cxnId="{8D8819F1-783B-4144-BB59-FCD23652EAF4}" type="sibTrans">
      <dgm:prSet/>
      <dgm:spPr/>
      <dgm:t>
        <a:bodyPr/>
        <a:lstStyle/>
        <a:p>
          <a:endParaRPr lang="zh-CN" altLang="en-US"/>
        </a:p>
      </dgm:t>
    </dgm:pt>
    <dgm:pt modelId="{9F411B2C-1F38-4C3E-B901-DFDE06F3BBAE}">
      <dgm:prSet/>
      <dgm:spPr/>
      <dgm:t>
        <a:bodyPr/>
        <a:lstStyle/>
        <a:p>
          <a:pPr rtl="0"/>
          <a:r>
            <a:rPr lang="en-US" smtClean="0"/>
            <a:t>Advanced and Alternate MapReduce Techniques </a:t>
          </a:r>
          <a:endParaRPr lang="zh-CN"/>
        </a:p>
      </dgm:t>
    </dgm:pt>
    <dgm:pt modelId="{D879B5B4-A7D1-40C1-9AA6-90293A157940}" cxnId="{B33D854F-BF07-45C8-AF5B-F48D0D670D9B}" type="parTrans">
      <dgm:prSet/>
      <dgm:spPr/>
      <dgm:t>
        <a:bodyPr/>
        <a:lstStyle/>
        <a:p>
          <a:endParaRPr lang="zh-CN" altLang="en-US"/>
        </a:p>
      </dgm:t>
    </dgm:pt>
    <dgm:pt modelId="{50236684-506C-4B61-8019-2EC618DB463C}" cxnId="{B33D854F-BF07-45C8-AF5B-F48D0D670D9B}" type="sibTrans">
      <dgm:prSet/>
      <dgm:spPr/>
      <dgm:t>
        <a:bodyPr/>
        <a:lstStyle/>
        <a:p>
          <a:endParaRPr lang="zh-CN" altLang="en-US"/>
        </a:p>
      </dgm:t>
    </dgm:pt>
    <dgm:pt modelId="{0E24276A-18DD-4B2B-9255-75A2D846D64E}">
      <dgm:prSet/>
      <dgm:spPr/>
      <dgm:t>
        <a:bodyPr/>
        <a:lstStyle/>
        <a:p>
          <a:pPr rtl="0"/>
          <a:r>
            <a:rPr lang="en-US" smtClean="0"/>
            <a:t>Solving Problems with Hadoop </a:t>
          </a:r>
          <a:endParaRPr lang="zh-CN"/>
        </a:p>
      </dgm:t>
    </dgm:pt>
    <dgm:pt modelId="{2E586E79-CAD8-41F2-8BD9-CD745C57089B}" cxnId="{E28329FB-B4A0-4AB0-A55B-93358C96361D}" type="parTrans">
      <dgm:prSet/>
      <dgm:spPr/>
      <dgm:t>
        <a:bodyPr/>
        <a:lstStyle/>
        <a:p>
          <a:endParaRPr lang="zh-CN" altLang="en-US"/>
        </a:p>
      </dgm:t>
    </dgm:pt>
    <dgm:pt modelId="{94C3F480-AB1E-425C-8E02-E9DF6FC59DD6}" cxnId="{E28329FB-B4A0-4AB0-A55B-93358C96361D}" type="sibTrans">
      <dgm:prSet/>
      <dgm:spPr/>
      <dgm:t>
        <a:bodyPr/>
        <a:lstStyle/>
        <a:p>
          <a:endParaRPr lang="zh-CN" altLang="en-US"/>
        </a:p>
      </dgm:t>
    </dgm:pt>
    <dgm:pt modelId="{A105436A-BAFD-4E0B-A37D-D17EB711162C}">
      <dgm:prSet/>
      <dgm:spPr/>
      <dgm:t>
        <a:bodyPr/>
        <a:lstStyle/>
        <a:p>
          <a:pPr rtl="0"/>
          <a:r>
            <a:rPr lang="en-US" smtClean="0"/>
            <a:t>Projects Based On Hadoop and Future Directions </a:t>
          </a:r>
          <a:endParaRPr lang="zh-CN"/>
        </a:p>
      </dgm:t>
    </dgm:pt>
    <dgm:pt modelId="{ECFF7115-ECFB-49B3-9DE3-B796DE95B24B}" cxnId="{D8734422-9CC9-4DAE-9B72-9880E307EB23}" type="parTrans">
      <dgm:prSet/>
      <dgm:spPr/>
      <dgm:t>
        <a:bodyPr/>
        <a:lstStyle/>
        <a:p>
          <a:endParaRPr lang="zh-CN" altLang="en-US"/>
        </a:p>
      </dgm:t>
    </dgm:pt>
    <dgm:pt modelId="{BBCE8D64-3CC8-4CD1-9B72-A27612667828}" cxnId="{D8734422-9CC9-4DAE-9B72-9880E307EB23}" type="sibTrans">
      <dgm:prSet/>
      <dgm:spPr/>
      <dgm:t>
        <a:bodyPr/>
        <a:lstStyle/>
        <a:p>
          <a:endParaRPr lang="zh-CN" altLang="en-US"/>
        </a:p>
      </dgm:t>
    </dgm:pt>
    <dgm:pt modelId="{F1E7A521-44F8-4523-AF7A-CCAC4D0EE6B5}" type="pres">
      <dgm:prSet presAssocID="{C3D9C8CF-55D8-4A25-92F0-9561BAC8B7D5}" presName="linear" presStyleCnt="0">
        <dgm:presLayoutVars>
          <dgm:animLvl val="lvl"/>
          <dgm:resizeHandles val="exact"/>
        </dgm:presLayoutVars>
      </dgm:prSet>
      <dgm:spPr/>
      <dgm:t>
        <a:bodyPr/>
        <a:lstStyle/>
        <a:p>
          <a:endParaRPr lang="zh-CN" altLang="en-US"/>
        </a:p>
      </dgm:t>
    </dgm:pt>
    <dgm:pt modelId="{B54E35F9-9914-4C2F-BD67-2D780A20E0EA}" type="pres">
      <dgm:prSet presAssocID="{E2B3B530-D012-4732-AB77-E05AA19B1500}" presName="parentText" presStyleLbl="node1" presStyleIdx="0" presStyleCnt="10">
        <dgm:presLayoutVars>
          <dgm:chMax val="0"/>
          <dgm:bulletEnabled val="1"/>
        </dgm:presLayoutVars>
      </dgm:prSet>
      <dgm:spPr/>
      <dgm:t>
        <a:bodyPr/>
        <a:lstStyle/>
        <a:p>
          <a:endParaRPr lang="zh-CN" altLang="en-US"/>
        </a:p>
      </dgm:t>
    </dgm:pt>
    <dgm:pt modelId="{1072ECF8-6C0B-42DD-82C7-C4A92E4112BE}" type="pres">
      <dgm:prSet presAssocID="{002D9E88-BBDE-46F7-8577-1F7FF4728AA5}" presName="spacer" presStyleCnt="0"/>
      <dgm:spPr/>
    </dgm:pt>
    <dgm:pt modelId="{5750BA70-D714-4808-B72C-D8591E20FDC9}" type="pres">
      <dgm:prSet presAssocID="{CC0FDE6F-5690-4670-B528-34787E82C863}" presName="parentText" presStyleLbl="node1" presStyleIdx="1" presStyleCnt="10">
        <dgm:presLayoutVars>
          <dgm:chMax val="0"/>
          <dgm:bulletEnabled val="1"/>
        </dgm:presLayoutVars>
      </dgm:prSet>
      <dgm:spPr/>
      <dgm:t>
        <a:bodyPr/>
        <a:lstStyle/>
        <a:p>
          <a:endParaRPr lang="zh-CN" altLang="en-US"/>
        </a:p>
      </dgm:t>
    </dgm:pt>
    <dgm:pt modelId="{031B0222-96BA-485F-B0E2-04C77D30930C}" type="pres">
      <dgm:prSet presAssocID="{646D5738-68BC-4A59-BA24-E652CFCBFE18}" presName="spacer" presStyleCnt="0"/>
      <dgm:spPr/>
    </dgm:pt>
    <dgm:pt modelId="{A200A8D9-D3F5-4E2D-A48D-8FD92B2F740E}" type="pres">
      <dgm:prSet presAssocID="{96677D93-004A-4467-90B3-38B0295E2406}" presName="parentText" presStyleLbl="node1" presStyleIdx="2" presStyleCnt="10">
        <dgm:presLayoutVars>
          <dgm:chMax val="0"/>
          <dgm:bulletEnabled val="1"/>
        </dgm:presLayoutVars>
      </dgm:prSet>
      <dgm:spPr/>
      <dgm:t>
        <a:bodyPr/>
        <a:lstStyle/>
        <a:p>
          <a:endParaRPr lang="zh-CN" altLang="en-US"/>
        </a:p>
      </dgm:t>
    </dgm:pt>
    <dgm:pt modelId="{0545007C-6D9F-43BA-8007-C280837A5672}" type="pres">
      <dgm:prSet presAssocID="{FA272C1B-984B-4105-8CF2-2E5DE29E259F}" presName="spacer" presStyleCnt="0"/>
      <dgm:spPr/>
    </dgm:pt>
    <dgm:pt modelId="{FCB80470-48B7-4FB8-A5A1-FB51918BBAC8}" type="pres">
      <dgm:prSet presAssocID="{B68FED76-F22F-41E1-A9F3-8736FCEB4E30}" presName="parentText" presStyleLbl="node1" presStyleIdx="3" presStyleCnt="10">
        <dgm:presLayoutVars>
          <dgm:chMax val="0"/>
          <dgm:bulletEnabled val="1"/>
        </dgm:presLayoutVars>
      </dgm:prSet>
      <dgm:spPr/>
      <dgm:t>
        <a:bodyPr/>
        <a:lstStyle/>
        <a:p>
          <a:endParaRPr lang="zh-CN" altLang="en-US"/>
        </a:p>
      </dgm:t>
    </dgm:pt>
    <dgm:pt modelId="{22E61E01-3267-40DF-A603-5C7FAB50570F}" type="pres">
      <dgm:prSet presAssocID="{84CF2DB5-B21A-454B-8C8A-52C95D927729}" presName="spacer" presStyleCnt="0"/>
      <dgm:spPr/>
    </dgm:pt>
    <dgm:pt modelId="{29F59087-29C5-4155-A178-29A31153F2CC}" type="pres">
      <dgm:prSet presAssocID="{9E3AFA7D-069D-4C4A-B2F4-03F6A0505BFE}" presName="parentText" presStyleLbl="node1" presStyleIdx="4" presStyleCnt="10">
        <dgm:presLayoutVars>
          <dgm:chMax val="0"/>
          <dgm:bulletEnabled val="1"/>
        </dgm:presLayoutVars>
      </dgm:prSet>
      <dgm:spPr/>
      <dgm:t>
        <a:bodyPr/>
        <a:lstStyle/>
        <a:p>
          <a:endParaRPr lang="zh-CN" altLang="en-US"/>
        </a:p>
      </dgm:t>
    </dgm:pt>
    <dgm:pt modelId="{07B54811-D986-4259-9A9D-70274F02C0D7}" type="pres">
      <dgm:prSet presAssocID="{313BC4AC-1830-43AE-AE9C-698E7678EDA8}" presName="spacer" presStyleCnt="0"/>
      <dgm:spPr/>
    </dgm:pt>
    <dgm:pt modelId="{4043F681-6B40-4702-8180-DC23BE61271D}" type="pres">
      <dgm:prSet presAssocID="{8C203F75-59AE-48BF-8C53-A2F4C7ABD990}" presName="parentText" presStyleLbl="node1" presStyleIdx="5" presStyleCnt="10">
        <dgm:presLayoutVars>
          <dgm:chMax val="0"/>
          <dgm:bulletEnabled val="1"/>
        </dgm:presLayoutVars>
      </dgm:prSet>
      <dgm:spPr/>
      <dgm:t>
        <a:bodyPr/>
        <a:lstStyle/>
        <a:p>
          <a:endParaRPr lang="zh-CN" altLang="en-US"/>
        </a:p>
      </dgm:t>
    </dgm:pt>
    <dgm:pt modelId="{07BF2524-F5F7-46FD-BD06-FBFCF3635FC1}" type="pres">
      <dgm:prSet presAssocID="{A846F734-BE53-4C59-9AEA-F828B08C3C3F}" presName="spacer" presStyleCnt="0"/>
      <dgm:spPr/>
    </dgm:pt>
    <dgm:pt modelId="{A5BE2CC4-B3E0-42C9-B1B4-1293EBFC9F2B}" type="pres">
      <dgm:prSet presAssocID="{BFB96941-598B-4D5C-8514-AD7E392519AF}" presName="parentText" presStyleLbl="node1" presStyleIdx="6" presStyleCnt="10">
        <dgm:presLayoutVars>
          <dgm:chMax val="0"/>
          <dgm:bulletEnabled val="1"/>
        </dgm:presLayoutVars>
      </dgm:prSet>
      <dgm:spPr/>
      <dgm:t>
        <a:bodyPr/>
        <a:lstStyle/>
        <a:p>
          <a:endParaRPr lang="zh-CN" altLang="en-US"/>
        </a:p>
      </dgm:t>
    </dgm:pt>
    <dgm:pt modelId="{498E9977-01E3-47C6-ACB0-2004FAD76AAD}" type="pres">
      <dgm:prSet presAssocID="{B90D1ABF-8FBE-4CED-9227-650AA1313329}" presName="spacer" presStyleCnt="0"/>
      <dgm:spPr/>
    </dgm:pt>
    <dgm:pt modelId="{76C1965C-64D6-4BFA-96D9-6FF8A31397E0}" type="pres">
      <dgm:prSet presAssocID="{9F411B2C-1F38-4C3E-B901-DFDE06F3BBAE}" presName="parentText" presStyleLbl="node1" presStyleIdx="7" presStyleCnt="10">
        <dgm:presLayoutVars>
          <dgm:chMax val="0"/>
          <dgm:bulletEnabled val="1"/>
        </dgm:presLayoutVars>
      </dgm:prSet>
      <dgm:spPr/>
      <dgm:t>
        <a:bodyPr/>
        <a:lstStyle/>
        <a:p>
          <a:endParaRPr lang="zh-CN" altLang="en-US"/>
        </a:p>
      </dgm:t>
    </dgm:pt>
    <dgm:pt modelId="{783520B3-88E2-42AA-B092-16497787B100}" type="pres">
      <dgm:prSet presAssocID="{50236684-506C-4B61-8019-2EC618DB463C}" presName="spacer" presStyleCnt="0"/>
      <dgm:spPr/>
    </dgm:pt>
    <dgm:pt modelId="{ACD87C32-8EA0-4AC9-8766-9AF2BBC90E8A}" type="pres">
      <dgm:prSet presAssocID="{0E24276A-18DD-4B2B-9255-75A2D846D64E}" presName="parentText" presStyleLbl="node1" presStyleIdx="8" presStyleCnt="10">
        <dgm:presLayoutVars>
          <dgm:chMax val="0"/>
          <dgm:bulletEnabled val="1"/>
        </dgm:presLayoutVars>
      </dgm:prSet>
      <dgm:spPr/>
      <dgm:t>
        <a:bodyPr/>
        <a:lstStyle/>
        <a:p>
          <a:endParaRPr lang="zh-CN" altLang="en-US"/>
        </a:p>
      </dgm:t>
    </dgm:pt>
    <dgm:pt modelId="{17FF7736-DCD8-4F95-8C26-6BB8E7389C13}" type="pres">
      <dgm:prSet presAssocID="{94C3F480-AB1E-425C-8E02-E9DF6FC59DD6}" presName="spacer" presStyleCnt="0"/>
      <dgm:spPr/>
    </dgm:pt>
    <dgm:pt modelId="{EAA3E064-E770-4F8F-AE8B-F3480EF72752}" type="pres">
      <dgm:prSet presAssocID="{A105436A-BAFD-4E0B-A37D-D17EB711162C}" presName="parentText" presStyleLbl="node1" presStyleIdx="9" presStyleCnt="10">
        <dgm:presLayoutVars>
          <dgm:chMax val="0"/>
          <dgm:bulletEnabled val="1"/>
        </dgm:presLayoutVars>
      </dgm:prSet>
      <dgm:spPr/>
      <dgm:t>
        <a:bodyPr/>
        <a:lstStyle/>
        <a:p>
          <a:endParaRPr lang="zh-CN" altLang="en-US"/>
        </a:p>
      </dgm:t>
    </dgm:pt>
  </dgm:ptLst>
  <dgm:cxnLst>
    <dgm:cxn modelId="{B33D854F-BF07-45C8-AF5B-F48D0D670D9B}" srcId="{C3D9C8CF-55D8-4A25-92F0-9561BAC8B7D5}" destId="{9F411B2C-1F38-4C3E-B901-DFDE06F3BBAE}" srcOrd="7" destOrd="0" parTransId="{D879B5B4-A7D1-40C1-9AA6-90293A157940}" sibTransId="{50236684-506C-4B61-8019-2EC618DB463C}"/>
    <dgm:cxn modelId="{E28329FB-B4A0-4AB0-A55B-93358C96361D}" srcId="{C3D9C8CF-55D8-4A25-92F0-9561BAC8B7D5}" destId="{0E24276A-18DD-4B2B-9255-75A2D846D64E}" srcOrd="8" destOrd="0" parTransId="{2E586E79-CAD8-41F2-8BD9-CD745C57089B}" sibTransId="{94C3F480-AB1E-425C-8E02-E9DF6FC59DD6}"/>
    <dgm:cxn modelId="{C4879A07-B895-407D-848B-7F69077FA4FB}" type="presOf" srcId="{8C203F75-59AE-48BF-8C53-A2F4C7ABD990}" destId="{4043F681-6B40-4702-8180-DC23BE61271D}" srcOrd="0" destOrd="0" presId="urn:microsoft.com/office/officeart/2005/8/layout/vList2"/>
    <dgm:cxn modelId="{D8734422-9CC9-4DAE-9B72-9880E307EB23}" srcId="{C3D9C8CF-55D8-4A25-92F0-9561BAC8B7D5}" destId="{A105436A-BAFD-4E0B-A37D-D17EB711162C}" srcOrd="9" destOrd="0" parTransId="{ECFF7115-ECFB-49B3-9DE3-B796DE95B24B}" sibTransId="{BBCE8D64-3CC8-4CD1-9B72-A27612667828}"/>
    <dgm:cxn modelId="{1B104E6C-79D8-46F1-AF1D-1FEFC446101E}" type="presOf" srcId="{C3D9C8CF-55D8-4A25-92F0-9561BAC8B7D5}" destId="{F1E7A521-44F8-4523-AF7A-CCAC4D0EE6B5}" srcOrd="0" destOrd="0" presId="urn:microsoft.com/office/officeart/2005/8/layout/vList2"/>
    <dgm:cxn modelId="{5D0DF857-9306-4A1C-88A3-91116EC547B0}" type="presOf" srcId="{CC0FDE6F-5690-4670-B528-34787E82C863}" destId="{5750BA70-D714-4808-B72C-D8591E20FDC9}" srcOrd="0" destOrd="0" presId="urn:microsoft.com/office/officeart/2005/8/layout/vList2"/>
    <dgm:cxn modelId="{5EF59A61-EF28-4894-B3F4-17522E428DA1}" type="presOf" srcId="{96677D93-004A-4467-90B3-38B0295E2406}" destId="{A200A8D9-D3F5-4E2D-A48D-8FD92B2F740E}" srcOrd="0" destOrd="0" presId="urn:microsoft.com/office/officeart/2005/8/layout/vList2"/>
    <dgm:cxn modelId="{9BA9ABC0-E995-4D85-B7FD-F226B1EF0694}" type="presOf" srcId="{E2B3B530-D012-4732-AB77-E05AA19B1500}" destId="{B54E35F9-9914-4C2F-BD67-2D780A20E0EA}" srcOrd="0" destOrd="0" presId="urn:microsoft.com/office/officeart/2005/8/layout/vList2"/>
    <dgm:cxn modelId="{CC93D545-17D6-4626-867E-43A1A6E0F2D2}" type="presOf" srcId="{0E24276A-18DD-4B2B-9255-75A2D846D64E}" destId="{ACD87C32-8EA0-4AC9-8766-9AF2BBC90E8A}" srcOrd="0" destOrd="0" presId="urn:microsoft.com/office/officeart/2005/8/layout/vList2"/>
    <dgm:cxn modelId="{97EEFD06-DA1B-44B6-B875-D53FE2715CFF}" type="presOf" srcId="{A105436A-BAFD-4E0B-A37D-D17EB711162C}" destId="{EAA3E064-E770-4F8F-AE8B-F3480EF72752}" srcOrd="0" destOrd="0" presId="urn:microsoft.com/office/officeart/2005/8/layout/vList2"/>
    <dgm:cxn modelId="{212F24D1-95BD-47C2-B5EE-512DDD89D5F1}" srcId="{C3D9C8CF-55D8-4A25-92F0-9561BAC8B7D5}" destId="{9E3AFA7D-069D-4C4A-B2F4-03F6A0505BFE}" srcOrd="4" destOrd="0" parTransId="{E6D1BCCF-4A6D-4137-B2CB-2A2BD1F31BBB}" sibTransId="{313BC4AC-1830-43AE-AE9C-698E7678EDA8}"/>
    <dgm:cxn modelId="{13F0CDDF-AC90-44AB-A3B6-65F1F4BA7391}" srcId="{C3D9C8CF-55D8-4A25-92F0-9561BAC8B7D5}" destId="{96677D93-004A-4467-90B3-38B0295E2406}" srcOrd="2" destOrd="0" parTransId="{3B10C3AD-F06E-405A-936B-F25A61E005DD}" sibTransId="{FA272C1B-984B-4105-8CF2-2E5DE29E259F}"/>
    <dgm:cxn modelId="{D0301343-17DD-4292-8A20-A70BE36C8002}" srcId="{C3D9C8CF-55D8-4A25-92F0-9561BAC8B7D5}" destId="{B68FED76-F22F-41E1-A9F3-8736FCEB4E30}" srcOrd="3" destOrd="0" parTransId="{C589DA95-7BFA-4CC9-9499-A836009EBE1A}" sibTransId="{84CF2DB5-B21A-454B-8C8A-52C95D927729}"/>
    <dgm:cxn modelId="{BA05F47F-022D-435A-8C59-3DE1AD9215C2}" srcId="{C3D9C8CF-55D8-4A25-92F0-9561BAC8B7D5}" destId="{8C203F75-59AE-48BF-8C53-A2F4C7ABD990}" srcOrd="5" destOrd="0" parTransId="{545C1E34-8AFA-4E6B-8782-FF7B11F79F25}" sibTransId="{A846F734-BE53-4C59-9AEA-F828B08C3C3F}"/>
    <dgm:cxn modelId="{7F1E5B9A-0B7A-4E6C-BFBE-928F853F9ED7}" srcId="{C3D9C8CF-55D8-4A25-92F0-9561BAC8B7D5}" destId="{CC0FDE6F-5690-4670-B528-34787E82C863}" srcOrd="1" destOrd="0" parTransId="{90851C44-FE1D-4072-B4DA-56C8D62D9DAD}" sibTransId="{646D5738-68BC-4A59-BA24-E652CFCBFE18}"/>
    <dgm:cxn modelId="{6863A591-894D-4D70-9F4E-19D8E935D7B3}" type="presOf" srcId="{9E3AFA7D-069D-4C4A-B2F4-03F6A0505BFE}" destId="{29F59087-29C5-4155-A178-29A31153F2CC}" srcOrd="0" destOrd="0" presId="urn:microsoft.com/office/officeart/2005/8/layout/vList2"/>
    <dgm:cxn modelId="{81B77A5F-AEB1-4E10-A667-F82F47B9D885}" type="presOf" srcId="{B68FED76-F22F-41E1-A9F3-8736FCEB4E30}" destId="{FCB80470-48B7-4FB8-A5A1-FB51918BBAC8}" srcOrd="0" destOrd="0" presId="urn:microsoft.com/office/officeart/2005/8/layout/vList2"/>
    <dgm:cxn modelId="{4647391D-57BB-4290-B774-904FFABAE912}" type="presOf" srcId="{BFB96941-598B-4D5C-8514-AD7E392519AF}" destId="{A5BE2CC4-B3E0-42C9-B1B4-1293EBFC9F2B}" srcOrd="0" destOrd="0" presId="urn:microsoft.com/office/officeart/2005/8/layout/vList2"/>
    <dgm:cxn modelId="{3236172D-87DA-452D-90B4-5D1CAA5921F3}" srcId="{C3D9C8CF-55D8-4A25-92F0-9561BAC8B7D5}" destId="{E2B3B530-D012-4732-AB77-E05AA19B1500}" srcOrd="0" destOrd="0" parTransId="{4A047D2E-FE4F-4DC1-B52F-8510D3EA041E}" sibTransId="{002D9E88-BBDE-46F7-8577-1F7FF4728AA5}"/>
    <dgm:cxn modelId="{8D8819F1-783B-4144-BB59-FCD23652EAF4}" srcId="{C3D9C8CF-55D8-4A25-92F0-9561BAC8B7D5}" destId="{BFB96941-598B-4D5C-8514-AD7E392519AF}" srcOrd="6" destOrd="0" parTransId="{ADB7D0A3-F5AA-455C-9337-6724EEE26184}" sibTransId="{B90D1ABF-8FBE-4CED-9227-650AA1313329}"/>
    <dgm:cxn modelId="{5F2CDDA3-8958-42DB-A94A-27B1E8A3BA1D}" type="presOf" srcId="{9F411B2C-1F38-4C3E-B901-DFDE06F3BBAE}" destId="{76C1965C-64D6-4BFA-96D9-6FF8A31397E0}" srcOrd="0" destOrd="0" presId="urn:microsoft.com/office/officeart/2005/8/layout/vList2"/>
    <dgm:cxn modelId="{64F912DB-3351-4D3B-B8F0-6C9E64B1BE44}" type="presParOf" srcId="{F1E7A521-44F8-4523-AF7A-CCAC4D0EE6B5}" destId="{B54E35F9-9914-4C2F-BD67-2D780A20E0EA}" srcOrd="0" destOrd="0" presId="urn:microsoft.com/office/officeart/2005/8/layout/vList2"/>
    <dgm:cxn modelId="{13370949-E062-4FD0-891B-4C74C4FA8D9B}" type="presParOf" srcId="{F1E7A521-44F8-4523-AF7A-CCAC4D0EE6B5}" destId="{1072ECF8-6C0B-42DD-82C7-C4A92E4112BE}" srcOrd="1" destOrd="0" presId="urn:microsoft.com/office/officeart/2005/8/layout/vList2"/>
    <dgm:cxn modelId="{B360E1DD-474B-44A0-923A-1763CAF47B6C}" type="presParOf" srcId="{F1E7A521-44F8-4523-AF7A-CCAC4D0EE6B5}" destId="{5750BA70-D714-4808-B72C-D8591E20FDC9}" srcOrd="2" destOrd="0" presId="urn:microsoft.com/office/officeart/2005/8/layout/vList2"/>
    <dgm:cxn modelId="{448A43EC-C566-4FFE-95E1-2F400987B7B9}" type="presParOf" srcId="{F1E7A521-44F8-4523-AF7A-CCAC4D0EE6B5}" destId="{031B0222-96BA-485F-B0E2-04C77D30930C}" srcOrd="3" destOrd="0" presId="urn:microsoft.com/office/officeart/2005/8/layout/vList2"/>
    <dgm:cxn modelId="{2D536519-E244-4E03-9331-D416912E44B7}" type="presParOf" srcId="{F1E7A521-44F8-4523-AF7A-CCAC4D0EE6B5}" destId="{A200A8D9-D3F5-4E2D-A48D-8FD92B2F740E}" srcOrd="4" destOrd="0" presId="urn:microsoft.com/office/officeart/2005/8/layout/vList2"/>
    <dgm:cxn modelId="{72D37E9C-6C13-40EB-945A-C9AC1E272164}" type="presParOf" srcId="{F1E7A521-44F8-4523-AF7A-CCAC4D0EE6B5}" destId="{0545007C-6D9F-43BA-8007-C280837A5672}" srcOrd="5" destOrd="0" presId="urn:microsoft.com/office/officeart/2005/8/layout/vList2"/>
    <dgm:cxn modelId="{EEB373F1-4487-433B-975C-C70BA0DC1C5C}" type="presParOf" srcId="{F1E7A521-44F8-4523-AF7A-CCAC4D0EE6B5}" destId="{FCB80470-48B7-4FB8-A5A1-FB51918BBAC8}" srcOrd="6" destOrd="0" presId="urn:microsoft.com/office/officeart/2005/8/layout/vList2"/>
    <dgm:cxn modelId="{3470E7A6-38BE-47A0-97E4-115A887BBDA9}" type="presParOf" srcId="{F1E7A521-44F8-4523-AF7A-CCAC4D0EE6B5}" destId="{22E61E01-3267-40DF-A603-5C7FAB50570F}" srcOrd="7" destOrd="0" presId="urn:microsoft.com/office/officeart/2005/8/layout/vList2"/>
    <dgm:cxn modelId="{2C276198-3F63-4500-A360-E921A4FC5AF4}" type="presParOf" srcId="{F1E7A521-44F8-4523-AF7A-CCAC4D0EE6B5}" destId="{29F59087-29C5-4155-A178-29A31153F2CC}" srcOrd="8" destOrd="0" presId="urn:microsoft.com/office/officeart/2005/8/layout/vList2"/>
    <dgm:cxn modelId="{B630E798-3949-4721-804A-E6E7FE2E1EE1}" type="presParOf" srcId="{F1E7A521-44F8-4523-AF7A-CCAC4D0EE6B5}" destId="{07B54811-D986-4259-9A9D-70274F02C0D7}" srcOrd="9" destOrd="0" presId="urn:microsoft.com/office/officeart/2005/8/layout/vList2"/>
    <dgm:cxn modelId="{15F3540F-56BD-4594-B77E-08034E4F9FBB}" type="presParOf" srcId="{F1E7A521-44F8-4523-AF7A-CCAC4D0EE6B5}" destId="{4043F681-6B40-4702-8180-DC23BE61271D}" srcOrd="10" destOrd="0" presId="urn:microsoft.com/office/officeart/2005/8/layout/vList2"/>
    <dgm:cxn modelId="{C1151B22-ACE7-41CB-9AE6-A3EC34BFBEDA}" type="presParOf" srcId="{F1E7A521-44F8-4523-AF7A-CCAC4D0EE6B5}" destId="{07BF2524-F5F7-46FD-BD06-FBFCF3635FC1}" srcOrd="11" destOrd="0" presId="urn:microsoft.com/office/officeart/2005/8/layout/vList2"/>
    <dgm:cxn modelId="{7225AC1F-8939-4822-8C03-1A1E13F7E7F1}" type="presParOf" srcId="{F1E7A521-44F8-4523-AF7A-CCAC4D0EE6B5}" destId="{A5BE2CC4-B3E0-42C9-B1B4-1293EBFC9F2B}" srcOrd="12" destOrd="0" presId="urn:microsoft.com/office/officeart/2005/8/layout/vList2"/>
    <dgm:cxn modelId="{761ECEE1-27BE-4DD4-825A-F7D5C9428323}" type="presParOf" srcId="{F1E7A521-44F8-4523-AF7A-CCAC4D0EE6B5}" destId="{498E9977-01E3-47C6-ACB0-2004FAD76AAD}" srcOrd="13" destOrd="0" presId="urn:microsoft.com/office/officeart/2005/8/layout/vList2"/>
    <dgm:cxn modelId="{C6AB3847-99A3-441E-B997-73A784415689}" type="presParOf" srcId="{F1E7A521-44F8-4523-AF7A-CCAC4D0EE6B5}" destId="{76C1965C-64D6-4BFA-96D9-6FF8A31397E0}" srcOrd="14" destOrd="0" presId="urn:microsoft.com/office/officeart/2005/8/layout/vList2"/>
    <dgm:cxn modelId="{0944F23D-8C74-450B-B115-B5C2FBF87690}" type="presParOf" srcId="{F1E7A521-44F8-4523-AF7A-CCAC4D0EE6B5}" destId="{783520B3-88E2-42AA-B092-16497787B100}" srcOrd="15" destOrd="0" presId="urn:microsoft.com/office/officeart/2005/8/layout/vList2"/>
    <dgm:cxn modelId="{595063DE-0928-4A84-A8B6-48DF59C06429}" type="presParOf" srcId="{F1E7A521-44F8-4523-AF7A-CCAC4D0EE6B5}" destId="{ACD87C32-8EA0-4AC9-8766-9AF2BBC90E8A}" srcOrd="16" destOrd="0" presId="urn:microsoft.com/office/officeart/2005/8/layout/vList2"/>
    <dgm:cxn modelId="{8C8F5A08-CE47-4642-ABC9-648BEDEA805D}" type="presParOf" srcId="{F1E7A521-44F8-4523-AF7A-CCAC4D0EE6B5}" destId="{17FF7736-DCD8-4F95-8C26-6BB8E7389C13}" srcOrd="17" destOrd="0" presId="urn:microsoft.com/office/officeart/2005/8/layout/vList2"/>
    <dgm:cxn modelId="{9DCEF13B-B858-4DA9-B71D-B494782BC6C8}" type="presParOf" srcId="{F1E7A521-44F8-4523-AF7A-CCAC4D0EE6B5}" destId="{EAA3E064-E770-4F8F-AE8B-F3480EF72752}" srcOrd="18"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25830AA-0C7D-4A4D-A37E-6CA0456D27A2}"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zh-CN" altLang="en-US"/>
        </a:p>
      </dgm:t>
    </dgm:pt>
    <dgm:pt modelId="{BFA2F22E-4EF6-42DE-8DF9-DD913AE68003}">
      <dgm:prSet/>
      <dgm:spPr/>
      <dgm:t>
        <a:bodyPr/>
        <a:lstStyle/>
        <a:p>
          <a:pPr rtl="0"/>
          <a:r>
            <a:rPr lang="zh-CN" smtClean="0"/>
            <a:t>1 The Age of the Data Product</a:t>
          </a:r>
          <a:endParaRPr lang="zh-CN"/>
        </a:p>
      </dgm:t>
    </dgm:pt>
    <dgm:pt modelId="{019A31FB-EAF9-4D4D-9DAF-86D08C1DC7C7}" cxnId="{9FE23CA2-5FFA-4659-9475-7B6C90D1E3EE}" type="parTrans">
      <dgm:prSet/>
      <dgm:spPr/>
      <dgm:t>
        <a:bodyPr/>
        <a:lstStyle/>
        <a:p>
          <a:endParaRPr lang="zh-CN" altLang="en-US"/>
        </a:p>
      </dgm:t>
    </dgm:pt>
    <dgm:pt modelId="{77E9DB97-98C0-497F-81B2-DCEF1E35B7A7}" cxnId="{9FE23CA2-5FFA-4659-9475-7B6C90D1E3EE}" type="sibTrans">
      <dgm:prSet/>
      <dgm:spPr/>
      <dgm:t>
        <a:bodyPr/>
        <a:lstStyle/>
        <a:p>
          <a:endParaRPr lang="zh-CN" altLang="en-US"/>
        </a:p>
      </dgm:t>
    </dgm:pt>
    <dgm:pt modelId="{2EC5048D-AABC-47EA-9A75-9009863D6C68}">
      <dgm:prSet/>
      <dgm:spPr/>
      <dgm:t>
        <a:bodyPr/>
        <a:lstStyle/>
        <a:p>
          <a:pPr rtl="0"/>
          <a:r>
            <a:rPr lang="zh-CN" smtClean="0"/>
            <a:t>2 An Operating System for Big Data</a:t>
          </a:r>
          <a:endParaRPr lang="zh-CN"/>
        </a:p>
      </dgm:t>
    </dgm:pt>
    <dgm:pt modelId="{002B7E52-7244-4ECA-90F0-A120821CA265}" cxnId="{3F4CBAE3-22A3-4DA9-9277-E7E7740B877E}" type="parTrans">
      <dgm:prSet/>
      <dgm:spPr/>
      <dgm:t>
        <a:bodyPr/>
        <a:lstStyle/>
        <a:p>
          <a:endParaRPr lang="zh-CN" altLang="en-US"/>
        </a:p>
      </dgm:t>
    </dgm:pt>
    <dgm:pt modelId="{88462227-120B-44B2-A15B-08FF8A809777}" cxnId="{3F4CBAE3-22A3-4DA9-9277-E7E7740B877E}" type="sibTrans">
      <dgm:prSet/>
      <dgm:spPr/>
      <dgm:t>
        <a:bodyPr/>
        <a:lstStyle/>
        <a:p>
          <a:endParaRPr lang="zh-CN" altLang="en-US"/>
        </a:p>
      </dgm:t>
    </dgm:pt>
    <dgm:pt modelId="{BE9A41BD-ADCB-4FF5-9EBD-CED34B8FEAF1}">
      <dgm:prSet/>
      <dgm:spPr/>
      <dgm:t>
        <a:bodyPr/>
        <a:lstStyle/>
        <a:p>
          <a:pPr rtl="0"/>
          <a:r>
            <a:rPr lang="zh-CN" smtClean="0"/>
            <a:t>3 A Framework for Python and Hadoop Streaming</a:t>
          </a:r>
          <a:endParaRPr lang="zh-CN"/>
        </a:p>
      </dgm:t>
    </dgm:pt>
    <dgm:pt modelId="{540B6809-A9C0-4996-895B-2128C59B36ED}" cxnId="{AADD8BD9-05F1-457B-97DF-ECE5E7C24B54}" type="parTrans">
      <dgm:prSet/>
      <dgm:spPr/>
      <dgm:t>
        <a:bodyPr/>
        <a:lstStyle/>
        <a:p>
          <a:endParaRPr lang="zh-CN" altLang="en-US"/>
        </a:p>
      </dgm:t>
    </dgm:pt>
    <dgm:pt modelId="{98B40C8E-1920-4B78-8C92-81FEF9745480}" cxnId="{AADD8BD9-05F1-457B-97DF-ECE5E7C24B54}" type="sibTrans">
      <dgm:prSet/>
      <dgm:spPr/>
      <dgm:t>
        <a:bodyPr/>
        <a:lstStyle/>
        <a:p>
          <a:endParaRPr lang="zh-CN" altLang="en-US"/>
        </a:p>
      </dgm:t>
    </dgm:pt>
    <dgm:pt modelId="{49BC82C7-04F6-4FF5-9CAA-CA9EEC3DD579}">
      <dgm:prSet/>
      <dgm:spPr/>
      <dgm:t>
        <a:bodyPr/>
        <a:lstStyle/>
        <a:p>
          <a:pPr rtl="0"/>
          <a:r>
            <a:rPr lang="zh-CN" smtClean="0"/>
            <a:t>4 In-Memory Computing with Spark</a:t>
          </a:r>
          <a:endParaRPr lang="zh-CN"/>
        </a:p>
      </dgm:t>
    </dgm:pt>
    <dgm:pt modelId="{B5EA38C7-96EC-467C-94D3-CC2C19B56374}" cxnId="{3D2A546F-0F30-4111-AF15-7C93FBCEFCAF}" type="parTrans">
      <dgm:prSet/>
      <dgm:spPr/>
      <dgm:t>
        <a:bodyPr/>
        <a:lstStyle/>
        <a:p>
          <a:endParaRPr lang="zh-CN" altLang="en-US"/>
        </a:p>
      </dgm:t>
    </dgm:pt>
    <dgm:pt modelId="{41491484-925C-4B83-9EA7-67D3C0D63E91}" cxnId="{3D2A546F-0F30-4111-AF15-7C93FBCEFCAF}" type="sibTrans">
      <dgm:prSet/>
      <dgm:spPr/>
      <dgm:t>
        <a:bodyPr/>
        <a:lstStyle/>
        <a:p>
          <a:endParaRPr lang="zh-CN" altLang="en-US"/>
        </a:p>
      </dgm:t>
    </dgm:pt>
    <dgm:pt modelId="{9E023E3A-965D-4315-8EA1-C62000CB8D31}">
      <dgm:prSet/>
      <dgm:spPr/>
      <dgm:t>
        <a:bodyPr/>
        <a:lstStyle/>
        <a:p>
          <a:pPr rtl="0"/>
          <a:r>
            <a:rPr lang="zh-CN" smtClean="0"/>
            <a:t>5 Distributed Analysis and Patterns</a:t>
          </a:r>
          <a:endParaRPr lang="zh-CN"/>
        </a:p>
      </dgm:t>
    </dgm:pt>
    <dgm:pt modelId="{FADEDD64-61DD-4A0C-91B3-5E67DA82CCD4}" cxnId="{35A9A2F9-9547-476C-A12C-42BE3D4B8CE9}" type="parTrans">
      <dgm:prSet/>
      <dgm:spPr/>
      <dgm:t>
        <a:bodyPr/>
        <a:lstStyle/>
        <a:p>
          <a:endParaRPr lang="zh-CN" altLang="en-US"/>
        </a:p>
      </dgm:t>
    </dgm:pt>
    <dgm:pt modelId="{D8CCD9FB-504E-4A33-9CF0-574EE1ED4EEE}" cxnId="{35A9A2F9-9547-476C-A12C-42BE3D4B8CE9}" type="sibTrans">
      <dgm:prSet/>
      <dgm:spPr/>
      <dgm:t>
        <a:bodyPr/>
        <a:lstStyle/>
        <a:p>
          <a:endParaRPr lang="zh-CN" altLang="en-US"/>
        </a:p>
      </dgm:t>
    </dgm:pt>
    <dgm:pt modelId="{BA47E7CE-00E5-4121-BED2-876FF3D5A1CB}">
      <dgm:prSet/>
      <dgm:spPr/>
      <dgm:t>
        <a:bodyPr/>
        <a:lstStyle/>
        <a:p>
          <a:pPr rtl="0"/>
          <a:r>
            <a:rPr lang="zh-CN" smtClean="0"/>
            <a:t>6 Data Mining and Warehousing</a:t>
          </a:r>
          <a:endParaRPr lang="zh-CN"/>
        </a:p>
      </dgm:t>
    </dgm:pt>
    <dgm:pt modelId="{4828C835-DFAE-42B8-A450-ACCEAA529006}" cxnId="{CB0DB909-26F6-4687-BC11-29F66B014A94}" type="parTrans">
      <dgm:prSet/>
      <dgm:spPr/>
      <dgm:t>
        <a:bodyPr/>
        <a:lstStyle/>
        <a:p>
          <a:endParaRPr lang="zh-CN" altLang="en-US"/>
        </a:p>
      </dgm:t>
    </dgm:pt>
    <dgm:pt modelId="{2DE7A812-1F01-4317-B1BE-F656EDCFBF61}" cxnId="{CB0DB909-26F6-4687-BC11-29F66B014A94}" type="sibTrans">
      <dgm:prSet/>
      <dgm:spPr/>
      <dgm:t>
        <a:bodyPr/>
        <a:lstStyle/>
        <a:p>
          <a:endParaRPr lang="zh-CN" altLang="en-US"/>
        </a:p>
      </dgm:t>
    </dgm:pt>
    <dgm:pt modelId="{04491AD0-98F7-4D08-BB56-3F44C8E01383}">
      <dgm:prSet/>
      <dgm:spPr/>
      <dgm:t>
        <a:bodyPr/>
        <a:lstStyle/>
        <a:p>
          <a:pPr rtl="0"/>
          <a:r>
            <a:rPr lang="zh-CN" smtClean="0"/>
            <a:t>7 Data Ingestion</a:t>
          </a:r>
          <a:endParaRPr lang="zh-CN"/>
        </a:p>
      </dgm:t>
    </dgm:pt>
    <dgm:pt modelId="{8ABACD5E-1141-4045-98E5-BF8AED41E0EC}" cxnId="{0A410787-17D3-43B1-8D71-FE15F7F03381}" type="parTrans">
      <dgm:prSet/>
      <dgm:spPr/>
      <dgm:t>
        <a:bodyPr/>
        <a:lstStyle/>
        <a:p>
          <a:endParaRPr lang="zh-CN" altLang="en-US"/>
        </a:p>
      </dgm:t>
    </dgm:pt>
    <dgm:pt modelId="{51C498C1-D63A-436C-BC64-AB880F26876C}" cxnId="{0A410787-17D3-43B1-8D71-FE15F7F03381}" type="sibTrans">
      <dgm:prSet/>
      <dgm:spPr/>
      <dgm:t>
        <a:bodyPr/>
        <a:lstStyle/>
        <a:p>
          <a:endParaRPr lang="zh-CN" altLang="en-US"/>
        </a:p>
      </dgm:t>
    </dgm:pt>
    <dgm:pt modelId="{F73A780D-BC11-43EC-9676-611B7FA51CD1}">
      <dgm:prSet/>
      <dgm:spPr/>
      <dgm:t>
        <a:bodyPr/>
        <a:lstStyle/>
        <a:p>
          <a:pPr rtl="0"/>
          <a:r>
            <a:rPr lang="zh-CN" smtClean="0"/>
            <a:t>8 Analytics with Higher-Level APIs</a:t>
          </a:r>
          <a:endParaRPr lang="zh-CN"/>
        </a:p>
      </dgm:t>
    </dgm:pt>
    <dgm:pt modelId="{2CE13849-0FF1-433C-8635-3582FF8C2A47}" cxnId="{3C965900-D681-4458-9174-33CB08804170}" type="parTrans">
      <dgm:prSet/>
      <dgm:spPr/>
      <dgm:t>
        <a:bodyPr/>
        <a:lstStyle/>
        <a:p>
          <a:endParaRPr lang="zh-CN" altLang="en-US"/>
        </a:p>
      </dgm:t>
    </dgm:pt>
    <dgm:pt modelId="{C399D2C7-9AC4-446E-A9FC-D96DD7587C3D}" cxnId="{3C965900-D681-4458-9174-33CB08804170}" type="sibTrans">
      <dgm:prSet/>
      <dgm:spPr/>
      <dgm:t>
        <a:bodyPr/>
        <a:lstStyle/>
        <a:p>
          <a:endParaRPr lang="zh-CN" altLang="en-US"/>
        </a:p>
      </dgm:t>
    </dgm:pt>
    <dgm:pt modelId="{BF314BC6-FC1B-477D-A3A5-0555C57F6A46}">
      <dgm:prSet/>
      <dgm:spPr/>
      <dgm:t>
        <a:bodyPr/>
        <a:lstStyle/>
        <a:p>
          <a:pPr rtl="0"/>
          <a:r>
            <a:rPr lang="zh-CN" smtClean="0"/>
            <a:t>9 Machine Learning</a:t>
          </a:r>
          <a:endParaRPr lang="zh-CN"/>
        </a:p>
      </dgm:t>
    </dgm:pt>
    <dgm:pt modelId="{AC68E830-D752-45BA-94C6-1FFB24C19D47}" cxnId="{25B26D37-57E7-4218-8C03-404F9380B20B}" type="parTrans">
      <dgm:prSet/>
      <dgm:spPr/>
      <dgm:t>
        <a:bodyPr/>
        <a:lstStyle/>
        <a:p>
          <a:endParaRPr lang="zh-CN" altLang="en-US"/>
        </a:p>
      </dgm:t>
    </dgm:pt>
    <dgm:pt modelId="{80F02A77-16A1-401A-A6CE-3FD13C707B91}" cxnId="{25B26D37-57E7-4218-8C03-404F9380B20B}" type="sibTrans">
      <dgm:prSet/>
      <dgm:spPr/>
      <dgm:t>
        <a:bodyPr/>
        <a:lstStyle/>
        <a:p>
          <a:endParaRPr lang="zh-CN" altLang="en-US"/>
        </a:p>
      </dgm:t>
    </dgm:pt>
    <dgm:pt modelId="{C0CD7D51-2A6B-4B66-B75F-815633A2E654}">
      <dgm:prSet/>
      <dgm:spPr/>
      <dgm:t>
        <a:bodyPr/>
        <a:lstStyle/>
        <a:p>
          <a:pPr rtl="0"/>
          <a:r>
            <a:rPr lang="zh-CN" smtClean="0"/>
            <a:t>10 Summary: Doing Distributed Data Science</a:t>
          </a:r>
          <a:endParaRPr lang="zh-CN"/>
        </a:p>
      </dgm:t>
    </dgm:pt>
    <dgm:pt modelId="{ACEC6658-4C9E-4D17-8A9E-C0B2E79E3632}" cxnId="{958B09DF-E979-4379-8231-A352982DE403}" type="parTrans">
      <dgm:prSet/>
      <dgm:spPr/>
      <dgm:t>
        <a:bodyPr/>
        <a:lstStyle/>
        <a:p>
          <a:endParaRPr lang="zh-CN" altLang="en-US"/>
        </a:p>
      </dgm:t>
    </dgm:pt>
    <dgm:pt modelId="{291CB21A-94A8-4E2C-BB20-4F6120EF1925}" cxnId="{958B09DF-E979-4379-8231-A352982DE403}" type="sibTrans">
      <dgm:prSet/>
      <dgm:spPr/>
      <dgm:t>
        <a:bodyPr/>
        <a:lstStyle/>
        <a:p>
          <a:endParaRPr lang="zh-CN" altLang="en-US"/>
        </a:p>
      </dgm:t>
    </dgm:pt>
    <dgm:pt modelId="{939A776B-4B40-4D24-A05A-D6653A881149}" type="pres">
      <dgm:prSet presAssocID="{125830AA-0C7D-4A4D-A37E-6CA0456D27A2}" presName="linear" presStyleCnt="0">
        <dgm:presLayoutVars>
          <dgm:animLvl val="lvl"/>
          <dgm:resizeHandles val="exact"/>
        </dgm:presLayoutVars>
      </dgm:prSet>
      <dgm:spPr/>
      <dgm:t>
        <a:bodyPr/>
        <a:lstStyle/>
        <a:p>
          <a:endParaRPr lang="zh-CN" altLang="en-US"/>
        </a:p>
      </dgm:t>
    </dgm:pt>
    <dgm:pt modelId="{C74B6D2E-2686-4925-A060-BC3857EF1A3A}" type="pres">
      <dgm:prSet presAssocID="{BFA2F22E-4EF6-42DE-8DF9-DD913AE68003}" presName="parentText" presStyleLbl="node1" presStyleIdx="0" presStyleCnt="10">
        <dgm:presLayoutVars>
          <dgm:chMax val="0"/>
          <dgm:bulletEnabled val="1"/>
        </dgm:presLayoutVars>
      </dgm:prSet>
      <dgm:spPr/>
      <dgm:t>
        <a:bodyPr/>
        <a:lstStyle/>
        <a:p>
          <a:endParaRPr lang="zh-CN" altLang="en-US"/>
        </a:p>
      </dgm:t>
    </dgm:pt>
    <dgm:pt modelId="{D0C8772C-7C18-4C95-9689-3372F1CF60B3}" type="pres">
      <dgm:prSet presAssocID="{77E9DB97-98C0-497F-81B2-DCEF1E35B7A7}" presName="spacer" presStyleCnt="0"/>
      <dgm:spPr/>
    </dgm:pt>
    <dgm:pt modelId="{50810B50-300F-4641-B304-478CF32E8574}" type="pres">
      <dgm:prSet presAssocID="{2EC5048D-AABC-47EA-9A75-9009863D6C68}" presName="parentText" presStyleLbl="node1" presStyleIdx="1" presStyleCnt="10">
        <dgm:presLayoutVars>
          <dgm:chMax val="0"/>
          <dgm:bulletEnabled val="1"/>
        </dgm:presLayoutVars>
      </dgm:prSet>
      <dgm:spPr/>
      <dgm:t>
        <a:bodyPr/>
        <a:lstStyle/>
        <a:p>
          <a:endParaRPr lang="zh-CN" altLang="en-US"/>
        </a:p>
      </dgm:t>
    </dgm:pt>
    <dgm:pt modelId="{3EFC5CB1-62C9-43C4-9716-9902BB15EDC4}" type="pres">
      <dgm:prSet presAssocID="{88462227-120B-44B2-A15B-08FF8A809777}" presName="spacer" presStyleCnt="0"/>
      <dgm:spPr/>
    </dgm:pt>
    <dgm:pt modelId="{C129B9BB-516C-4551-A9FC-A5CD3A5B535F}" type="pres">
      <dgm:prSet presAssocID="{BE9A41BD-ADCB-4FF5-9EBD-CED34B8FEAF1}" presName="parentText" presStyleLbl="node1" presStyleIdx="2" presStyleCnt="10">
        <dgm:presLayoutVars>
          <dgm:chMax val="0"/>
          <dgm:bulletEnabled val="1"/>
        </dgm:presLayoutVars>
      </dgm:prSet>
      <dgm:spPr/>
      <dgm:t>
        <a:bodyPr/>
        <a:lstStyle/>
        <a:p>
          <a:endParaRPr lang="zh-CN" altLang="en-US"/>
        </a:p>
      </dgm:t>
    </dgm:pt>
    <dgm:pt modelId="{73711B3B-C53E-4B0E-A1AD-C984A7491307}" type="pres">
      <dgm:prSet presAssocID="{98B40C8E-1920-4B78-8C92-81FEF9745480}" presName="spacer" presStyleCnt="0"/>
      <dgm:spPr/>
    </dgm:pt>
    <dgm:pt modelId="{1AB2CC4D-DFED-4289-BA9A-C19238368320}" type="pres">
      <dgm:prSet presAssocID="{49BC82C7-04F6-4FF5-9CAA-CA9EEC3DD579}" presName="parentText" presStyleLbl="node1" presStyleIdx="3" presStyleCnt="10">
        <dgm:presLayoutVars>
          <dgm:chMax val="0"/>
          <dgm:bulletEnabled val="1"/>
        </dgm:presLayoutVars>
      </dgm:prSet>
      <dgm:spPr/>
      <dgm:t>
        <a:bodyPr/>
        <a:lstStyle/>
        <a:p>
          <a:endParaRPr lang="zh-CN" altLang="en-US"/>
        </a:p>
      </dgm:t>
    </dgm:pt>
    <dgm:pt modelId="{696F9082-3265-4535-B56A-CAF35EBE0634}" type="pres">
      <dgm:prSet presAssocID="{41491484-925C-4B83-9EA7-67D3C0D63E91}" presName="spacer" presStyleCnt="0"/>
      <dgm:spPr/>
    </dgm:pt>
    <dgm:pt modelId="{0BF43D4F-03A4-4926-BEAF-1DB333FA6D8A}" type="pres">
      <dgm:prSet presAssocID="{9E023E3A-965D-4315-8EA1-C62000CB8D31}" presName="parentText" presStyleLbl="node1" presStyleIdx="4" presStyleCnt="10">
        <dgm:presLayoutVars>
          <dgm:chMax val="0"/>
          <dgm:bulletEnabled val="1"/>
        </dgm:presLayoutVars>
      </dgm:prSet>
      <dgm:spPr/>
      <dgm:t>
        <a:bodyPr/>
        <a:lstStyle/>
        <a:p>
          <a:endParaRPr lang="zh-CN" altLang="en-US"/>
        </a:p>
      </dgm:t>
    </dgm:pt>
    <dgm:pt modelId="{52CF2C93-F112-481C-BF4C-14BDD75B09FD}" type="pres">
      <dgm:prSet presAssocID="{D8CCD9FB-504E-4A33-9CF0-574EE1ED4EEE}" presName="spacer" presStyleCnt="0"/>
      <dgm:spPr/>
    </dgm:pt>
    <dgm:pt modelId="{3BDCAAA1-A2D5-425D-A75C-92F491BBF099}" type="pres">
      <dgm:prSet presAssocID="{BA47E7CE-00E5-4121-BED2-876FF3D5A1CB}" presName="parentText" presStyleLbl="node1" presStyleIdx="5" presStyleCnt="10">
        <dgm:presLayoutVars>
          <dgm:chMax val="0"/>
          <dgm:bulletEnabled val="1"/>
        </dgm:presLayoutVars>
      </dgm:prSet>
      <dgm:spPr/>
      <dgm:t>
        <a:bodyPr/>
        <a:lstStyle/>
        <a:p>
          <a:endParaRPr lang="zh-CN" altLang="en-US"/>
        </a:p>
      </dgm:t>
    </dgm:pt>
    <dgm:pt modelId="{03B99B0F-5A67-40B3-B8D9-314C2FD93C3C}" type="pres">
      <dgm:prSet presAssocID="{2DE7A812-1F01-4317-B1BE-F656EDCFBF61}" presName="spacer" presStyleCnt="0"/>
      <dgm:spPr/>
    </dgm:pt>
    <dgm:pt modelId="{38666F38-DFCD-419A-9CED-CA426129D529}" type="pres">
      <dgm:prSet presAssocID="{04491AD0-98F7-4D08-BB56-3F44C8E01383}" presName="parentText" presStyleLbl="node1" presStyleIdx="6" presStyleCnt="10">
        <dgm:presLayoutVars>
          <dgm:chMax val="0"/>
          <dgm:bulletEnabled val="1"/>
        </dgm:presLayoutVars>
      </dgm:prSet>
      <dgm:spPr/>
      <dgm:t>
        <a:bodyPr/>
        <a:lstStyle/>
        <a:p>
          <a:endParaRPr lang="zh-CN" altLang="en-US"/>
        </a:p>
      </dgm:t>
    </dgm:pt>
    <dgm:pt modelId="{C9A4754A-A62F-49A8-91C0-966BC84DD207}" type="pres">
      <dgm:prSet presAssocID="{51C498C1-D63A-436C-BC64-AB880F26876C}" presName="spacer" presStyleCnt="0"/>
      <dgm:spPr/>
    </dgm:pt>
    <dgm:pt modelId="{EF614DC4-5F9A-491B-838F-CE8201A494CF}" type="pres">
      <dgm:prSet presAssocID="{F73A780D-BC11-43EC-9676-611B7FA51CD1}" presName="parentText" presStyleLbl="node1" presStyleIdx="7" presStyleCnt="10">
        <dgm:presLayoutVars>
          <dgm:chMax val="0"/>
          <dgm:bulletEnabled val="1"/>
        </dgm:presLayoutVars>
      </dgm:prSet>
      <dgm:spPr/>
      <dgm:t>
        <a:bodyPr/>
        <a:lstStyle/>
        <a:p>
          <a:endParaRPr lang="zh-CN" altLang="en-US"/>
        </a:p>
      </dgm:t>
    </dgm:pt>
    <dgm:pt modelId="{C1E219B7-C523-48FA-868D-002D14398A0D}" type="pres">
      <dgm:prSet presAssocID="{C399D2C7-9AC4-446E-A9FC-D96DD7587C3D}" presName="spacer" presStyleCnt="0"/>
      <dgm:spPr/>
    </dgm:pt>
    <dgm:pt modelId="{12EE37ED-E6AF-425B-BD60-4EF082BDF28D}" type="pres">
      <dgm:prSet presAssocID="{BF314BC6-FC1B-477D-A3A5-0555C57F6A46}" presName="parentText" presStyleLbl="node1" presStyleIdx="8" presStyleCnt="10">
        <dgm:presLayoutVars>
          <dgm:chMax val="0"/>
          <dgm:bulletEnabled val="1"/>
        </dgm:presLayoutVars>
      </dgm:prSet>
      <dgm:spPr/>
      <dgm:t>
        <a:bodyPr/>
        <a:lstStyle/>
        <a:p>
          <a:endParaRPr lang="zh-CN" altLang="en-US"/>
        </a:p>
      </dgm:t>
    </dgm:pt>
    <dgm:pt modelId="{6C72E27F-5092-448E-BF45-2D582A25EC5B}" type="pres">
      <dgm:prSet presAssocID="{80F02A77-16A1-401A-A6CE-3FD13C707B91}" presName="spacer" presStyleCnt="0"/>
      <dgm:spPr/>
    </dgm:pt>
    <dgm:pt modelId="{8D7BB0BC-48CB-4BDF-946A-D6B6727D9DDF}" type="pres">
      <dgm:prSet presAssocID="{C0CD7D51-2A6B-4B66-B75F-815633A2E654}" presName="parentText" presStyleLbl="node1" presStyleIdx="9" presStyleCnt="10">
        <dgm:presLayoutVars>
          <dgm:chMax val="0"/>
          <dgm:bulletEnabled val="1"/>
        </dgm:presLayoutVars>
      </dgm:prSet>
      <dgm:spPr/>
      <dgm:t>
        <a:bodyPr/>
        <a:lstStyle/>
        <a:p>
          <a:endParaRPr lang="zh-CN" altLang="en-US"/>
        </a:p>
      </dgm:t>
    </dgm:pt>
  </dgm:ptLst>
  <dgm:cxnLst>
    <dgm:cxn modelId="{0A410787-17D3-43B1-8D71-FE15F7F03381}" srcId="{125830AA-0C7D-4A4D-A37E-6CA0456D27A2}" destId="{04491AD0-98F7-4D08-BB56-3F44C8E01383}" srcOrd="6" destOrd="0" parTransId="{8ABACD5E-1141-4045-98E5-BF8AED41E0EC}" sibTransId="{51C498C1-D63A-436C-BC64-AB880F26876C}"/>
    <dgm:cxn modelId="{6A3D9353-DDC4-4F63-9BB8-7CFF948F9BED}" type="presOf" srcId="{2EC5048D-AABC-47EA-9A75-9009863D6C68}" destId="{50810B50-300F-4641-B304-478CF32E8574}" srcOrd="0" destOrd="0" presId="urn:microsoft.com/office/officeart/2005/8/layout/vList2"/>
    <dgm:cxn modelId="{CB0DB909-26F6-4687-BC11-29F66B014A94}" srcId="{125830AA-0C7D-4A4D-A37E-6CA0456D27A2}" destId="{BA47E7CE-00E5-4121-BED2-876FF3D5A1CB}" srcOrd="5" destOrd="0" parTransId="{4828C835-DFAE-42B8-A450-ACCEAA529006}" sibTransId="{2DE7A812-1F01-4317-B1BE-F656EDCFBF61}"/>
    <dgm:cxn modelId="{60F868F4-97E7-47D7-8183-A3967B89B879}" type="presOf" srcId="{F73A780D-BC11-43EC-9676-611B7FA51CD1}" destId="{EF614DC4-5F9A-491B-838F-CE8201A494CF}" srcOrd="0" destOrd="0" presId="urn:microsoft.com/office/officeart/2005/8/layout/vList2"/>
    <dgm:cxn modelId="{35A9A2F9-9547-476C-A12C-42BE3D4B8CE9}" srcId="{125830AA-0C7D-4A4D-A37E-6CA0456D27A2}" destId="{9E023E3A-965D-4315-8EA1-C62000CB8D31}" srcOrd="4" destOrd="0" parTransId="{FADEDD64-61DD-4A0C-91B3-5E67DA82CCD4}" sibTransId="{D8CCD9FB-504E-4A33-9CF0-574EE1ED4EEE}"/>
    <dgm:cxn modelId="{E4C39235-D67E-4F4A-84EE-285FD82912F6}" type="presOf" srcId="{BE9A41BD-ADCB-4FF5-9EBD-CED34B8FEAF1}" destId="{C129B9BB-516C-4551-A9FC-A5CD3A5B535F}" srcOrd="0" destOrd="0" presId="urn:microsoft.com/office/officeart/2005/8/layout/vList2"/>
    <dgm:cxn modelId="{3D2A546F-0F30-4111-AF15-7C93FBCEFCAF}" srcId="{125830AA-0C7D-4A4D-A37E-6CA0456D27A2}" destId="{49BC82C7-04F6-4FF5-9CAA-CA9EEC3DD579}" srcOrd="3" destOrd="0" parTransId="{B5EA38C7-96EC-467C-94D3-CC2C19B56374}" sibTransId="{41491484-925C-4B83-9EA7-67D3C0D63E91}"/>
    <dgm:cxn modelId="{BF56004E-67A5-4E5A-B5EC-8C61ADA4132E}" type="presOf" srcId="{125830AA-0C7D-4A4D-A37E-6CA0456D27A2}" destId="{939A776B-4B40-4D24-A05A-D6653A881149}" srcOrd="0" destOrd="0" presId="urn:microsoft.com/office/officeart/2005/8/layout/vList2"/>
    <dgm:cxn modelId="{9FE23CA2-5FFA-4659-9475-7B6C90D1E3EE}" srcId="{125830AA-0C7D-4A4D-A37E-6CA0456D27A2}" destId="{BFA2F22E-4EF6-42DE-8DF9-DD913AE68003}" srcOrd="0" destOrd="0" parTransId="{019A31FB-EAF9-4D4D-9DAF-86D08C1DC7C7}" sibTransId="{77E9DB97-98C0-497F-81B2-DCEF1E35B7A7}"/>
    <dgm:cxn modelId="{A25A0DFC-D7BE-44E7-BF78-514072AC74ED}" type="presOf" srcId="{BA47E7CE-00E5-4121-BED2-876FF3D5A1CB}" destId="{3BDCAAA1-A2D5-425D-A75C-92F491BBF099}" srcOrd="0" destOrd="0" presId="urn:microsoft.com/office/officeart/2005/8/layout/vList2"/>
    <dgm:cxn modelId="{AADD8BD9-05F1-457B-97DF-ECE5E7C24B54}" srcId="{125830AA-0C7D-4A4D-A37E-6CA0456D27A2}" destId="{BE9A41BD-ADCB-4FF5-9EBD-CED34B8FEAF1}" srcOrd="2" destOrd="0" parTransId="{540B6809-A9C0-4996-895B-2128C59B36ED}" sibTransId="{98B40C8E-1920-4B78-8C92-81FEF9745480}"/>
    <dgm:cxn modelId="{E1DDFCC9-B1E4-4478-BBF7-D4A771CD2DF6}" type="presOf" srcId="{BFA2F22E-4EF6-42DE-8DF9-DD913AE68003}" destId="{C74B6D2E-2686-4925-A060-BC3857EF1A3A}" srcOrd="0" destOrd="0" presId="urn:microsoft.com/office/officeart/2005/8/layout/vList2"/>
    <dgm:cxn modelId="{3C965900-D681-4458-9174-33CB08804170}" srcId="{125830AA-0C7D-4A4D-A37E-6CA0456D27A2}" destId="{F73A780D-BC11-43EC-9676-611B7FA51CD1}" srcOrd="7" destOrd="0" parTransId="{2CE13849-0FF1-433C-8635-3582FF8C2A47}" sibTransId="{C399D2C7-9AC4-446E-A9FC-D96DD7587C3D}"/>
    <dgm:cxn modelId="{0919BBF8-7FEC-4EF6-A87F-D90812A2A971}" type="presOf" srcId="{C0CD7D51-2A6B-4B66-B75F-815633A2E654}" destId="{8D7BB0BC-48CB-4BDF-946A-D6B6727D9DDF}" srcOrd="0" destOrd="0" presId="urn:microsoft.com/office/officeart/2005/8/layout/vList2"/>
    <dgm:cxn modelId="{C64579A2-B7D6-4761-AD69-7B8182C70B5F}" type="presOf" srcId="{49BC82C7-04F6-4FF5-9CAA-CA9EEC3DD579}" destId="{1AB2CC4D-DFED-4289-BA9A-C19238368320}" srcOrd="0" destOrd="0" presId="urn:microsoft.com/office/officeart/2005/8/layout/vList2"/>
    <dgm:cxn modelId="{D719115E-B10D-42EE-B97D-B041AD627EF5}" type="presOf" srcId="{9E023E3A-965D-4315-8EA1-C62000CB8D31}" destId="{0BF43D4F-03A4-4926-BEAF-1DB333FA6D8A}" srcOrd="0" destOrd="0" presId="urn:microsoft.com/office/officeart/2005/8/layout/vList2"/>
    <dgm:cxn modelId="{C0C57093-6953-4A9A-B51B-7FBC39F3D5F1}" type="presOf" srcId="{04491AD0-98F7-4D08-BB56-3F44C8E01383}" destId="{38666F38-DFCD-419A-9CED-CA426129D529}" srcOrd="0" destOrd="0" presId="urn:microsoft.com/office/officeart/2005/8/layout/vList2"/>
    <dgm:cxn modelId="{25B26D37-57E7-4218-8C03-404F9380B20B}" srcId="{125830AA-0C7D-4A4D-A37E-6CA0456D27A2}" destId="{BF314BC6-FC1B-477D-A3A5-0555C57F6A46}" srcOrd="8" destOrd="0" parTransId="{AC68E830-D752-45BA-94C6-1FFB24C19D47}" sibTransId="{80F02A77-16A1-401A-A6CE-3FD13C707B91}"/>
    <dgm:cxn modelId="{058A4304-A451-4AF8-9B84-14B6B9789772}" type="presOf" srcId="{BF314BC6-FC1B-477D-A3A5-0555C57F6A46}" destId="{12EE37ED-E6AF-425B-BD60-4EF082BDF28D}" srcOrd="0" destOrd="0" presId="urn:microsoft.com/office/officeart/2005/8/layout/vList2"/>
    <dgm:cxn modelId="{3F4CBAE3-22A3-4DA9-9277-E7E7740B877E}" srcId="{125830AA-0C7D-4A4D-A37E-6CA0456D27A2}" destId="{2EC5048D-AABC-47EA-9A75-9009863D6C68}" srcOrd="1" destOrd="0" parTransId="{002B7E52-7244-4ECA-90F0-A120821CA265}" sibTransId="{88462227-120B-44B2-A15B-08FF8A809777}"/>
    <dgm:cxn modelId="{958B09DF-E979-4379-8231-A352982DE403}" srcId="{125830AA-0C7D-4A4D-A37E-6CA0456D27A2}" destId="{C0CD7D51-2A6B-4B66-B75F-815633A2E654}" srcOrd="9" destOrd="0" parTransId="{ACEC6658-4C9E-4D17-8A9E-C0B2E79E3632}" sibTransId="{291CB21A-94A8-4E2C-BB20-4F6120EF1925}"/>
    <dgm:cxn modelId="{9363F3E1-17D8-49E0-BBC7-EB93C3620872}" type="presParOf" srcId="{939A776B-4B40-4D24-A05A-D6653A881149}" destId="{C74B6D2E-2686-4925-A060-BC3857EF1A3A}" srcOrd="0" destOrd="0" presId="urn:microsoft.com/office/officeart/2005/8/layout/vList2"/>
    <dgm:cxn modelId="{3BD6E971-E475-47F6-A9F3-EF7398CBD3AA}" type="presParOf" srcId="{939A776B-4B40-4D24-A05A-D6653A881149}" destId="{D0C8772C-7C18-4C95-9689-3372F1CF60B3}" srcOrd="1" destOrd="0" presId="urn:microsoft.com/office/officeart/2005/8/layout/vList2"/>
    <dgm:cxn modelId="{6D17C27A-DAA5-47B5-B2A4-B04F8AB4886C}" type="presParOf" srcId="{939A776B-4B40-4D24-A05A-D6653A881149}" destId="{50810B50-300F-4641-B304-478CF32E8574}" srcOrd="2" destOrd="0" presId="urn:microsoft.com/office/officeart/2005/8/layout/vList2"/>
    <dgm:cxn modelId="{4A8CFA43-0E15-4D96-8CEB-01B029F83BAD}" type="presParOf" srcId="{939A776B-4B40-4D24-A05A-D6653A881149}" destId="{3EFC5CB1-62C9-43C4-9716-9902BB15EDC4}" srcOrd="3" destOrd="0" presId="urn:microsoft.com/office/officeart/2005/8/layout/vList2"/>
    <dgm:cxn modelId="{5F8B7890-2206-47DA-BA58-549DDF2A2DBE}" type="presParOf" srcId="{939A776B-4B40-4D24-A05A-D6653A881149}" destId="{C129B9BB-516C-4551-A9FC-A5CD3A5B535F}" srcOrd="4" destOrd="0" presId="urn:microsoft.com/office/officeart/2005/8/layout/vList2"/>
    <dgm:cxn modelId="{C2E078C7-7086-482D-AC15-EF05C9D6E84D}" type="presParOf" srcId="{939A776B-4B40-4D24-A05A-D6653A881149}" destId="{73711B3B-C53E-4B0E-A1AD-C984A7491307}" srcOrd="5" destOrd="0" presId="urn:microsoft.com/office/officeart/2005/8/layout/vList2"/>
    <dgm:cxn modelId="{A6C2E3A5-D3E2-49FB-92BF-884762956936}" type="presParOf" srcId="{939A776B-4B40-4D24-A05A-D6653A881149}" destId="{1AB2CC4D-DFED-4289-BA9A-C19238368320}" srcOrd="6" destOrd="0" presId="urn:microsoft.com/office/officeart/2005/8/layout/vList2"/>
    <dgm:cxn modelId="{740AF81E-E60B-473E-BBE0-102E1AC7E415}" type="presParOf" srcId="{939A776B-4B40-4D24-A05A-D6653A881149}" destId="{696F9082-3265-4535-B56A-CAF35EBE0634}" srcOrd="7" destOrd="0" presId="urn:microsoft.com/office/officeart/2005/8/layout/vList2"/>
    <dgm:cxn modelId="{AA2EC535-B5F2-40C7-92F3-B86F33531323}" type="presParOf" srcId="{939A776B-4B40-4D24-A05A-D6653A881149}" destId="{0BF43D4F-03A4-4926-BEAF-1DB333FA6D8A}" srcOrd="8" destOrd="0" presId="urn:microsoft.com/office/officeart/2005/8/layout/vList2"/>
    <dgm:cxn modelId="{F02549FC-E6D0-41D2-88FF-7B4EB030C075}" type="presParOf" srcId="{939A776B-4B40-4D24-A05A-D6653A881149}" destId="{52CF2C93-F112-481C-BF4C-14BDD75B09FD}" srcOrd="9" destOrd="0" presId="urn:microsoft.com/office/officeart/2005/8/layout/vList2"/>
    <dgm:cxn modelId="{CB47D61D-A6AD-4002-A4C6-2EB9F16E310B}" type="presParOf" srcId="{939A776B-4B40-4D24-A05A-D6653A881149}" destId="{3BDCAAA1-A2D5-425D-A75C-92F491BBF099}" srcOrd="10" destOrd="0" presId="urn:microsoft.com/office/officeart/2005/8/layout/vList2"/>
    <dgm:cxn modelId="{2E77E761-DA21-49D8-8CA1-430855366F85}" type="presParOf" srcId="{939A776B-4B40-4D24-A05A-D6653A881149}" destId="{03B99B0F-5A67-40B3-B8D9-314C2FD93C3C}" srcOrd="11" destOrd="0" presId="urn:microsoft.com/office/officeart/2005/8/layout/vList2"/>
    <dgm:cxn modelId="{A68ABCEA-305D-4959-9524-DDACC8CC7109}" type="presParOf" srcId="{939A776B-4B40-4D24-A05A-D6653A881149}" destId="{38666F38-DFCD-419A-9CED-CA426129D529}" srcOrd="12" destOrd="0" presId="urn:microsoft.com/office/officeart/2005/8/layout/vList2"/>
    <dgm:cxn modelId="{37304918-23E7-40F5-93CE-9F5EF2530DF0}" type="presParOf" srcId="{939A776B-4B40-4D24-A05A-D6653A881149}" destId="{C9A4754A-A62F-49A8-91C0-966BC84DD207}" srcOrd="13" destOrd="0" presId="urn:microsoft.com/office/officeart/2005/8/layout/vList2"/>
    <dgm:cxn modelId="{2EBA97DC-D65D-4298-8A85-8C32FED9D71E}" type="presParOf" srcId="{939A776B-4B40-4D24-A05A-D6653A881149}" destId="{EF614DC4-5F9A-491B-838F-CE8201A494CF}" srcOrd="14" destOrd="0" presId="urn:microsoft.com/office/officeart/2005/8/layout/vList2"/>
    <dgm:cxn modelId="{0B338D8A-3B78-4B48-9C1E-D3D2FADF0E3C}" type="presParOf" srcId="{939A776B-4B40-4D24-A05A-D6653A881149}" destId="{C1E219B7-C523-48FA-868D-002D14398A0D}" srcOrd="15" destOrd="0" presId="urn:microsoft.com/office/officeart/2005/8/layout/vList2"/>
    <dgm:cxn modelId="{6C5F3286-749C-4BC2-A7AF-70FF76292864}" type="presParOf" srcId="{939A776B-4B40-4D24-A05A-D6653A881149}" destId="{12EE37ED-E6AF-425B-BD60-4EF082BDF28D}" srcOrd="16" destOrd="0" presId="urn:microsoft.com/office/officeart/2005/8/layout/vList2"/>
    <dgm:cxn modelId="{FCE751FE-D2B0-4970-AB8F-0F5CE41DAA56}" type="presParOf" srcId="{939A776B-4B40-4D24-A05A-D6653A881149}" destId="{6C72E27F-5092-448E-BF45-2D582A25EC5B}" srcOrd="17" destOrd="0" presId="urn:microsoft.com/office/officeart/2005/8/layout/vList2"/>
    <dgm:cxn modelId="{C10688AB-6B0D-416D-B853-286CCF72C2EA}" type="presParOf" srcId="{939A776B-4B40-4D24-A05A-D6653A881149}" destId="{8D7BB0BC-48CB-4BDF-946A-D6B6727D9DDF}" srcOrd="1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CBC11B6-9138-4B74-B169-48D748FAF778}" type="doc">
      <dgm:prSet loTypeId="urn:microsoft.com/office/officeart/2005/8/layout/vList2" loCatId="list" qsTypeId="urn:microsoft.com/office/officeart/2005/8/quickstyle/simple5" qsCatId="simple" csTypeId="urn:microsoft.com/office/officeart/2005/8/colors/colorful5" csCatId="colorful"/>
      <dgm:spPr/>
      <dgm:t>
        <a:bodyPr/>
        <a:lstStyle/>
        <a:p>
          <a:endParaRPr lang="zh-CN" altLang="en-US"/>
        </a:p>
      </dgm:t>
    </dgm:pt>
    <dgm:pt modelId="{CDF90D43-5383-4CF9-8871-A19ECB1C9743}">
      <dgm:prSet/>
      <dgm:spPr/>
      <dgm:t>
        <a:bodyPr/>
        <a:lstStyle/>
        <a:p>
          <a:pPr rtl="0"/>
          <a:r>
            <a:rPr lang="en-US" smtClean="0"/>
            <a:t>1 Introduction</a:t>
          </a:r>
          <a:endParaRPr lang="zh-CN"/>
        </a:p>
      </dgm:t>
    </dgm:pt>
    <dgm:pt modelId="{D6391D87-76AA-4991-A5EF-58DEBE615756}" cxnId="{D155BAE7-F38B-42E1-A04E-E1A948B2F558}" type="parTrans">
      <dgm:prSet/>
      <dgm:spPr/>
      <dgm:t>
        <a:bodyPr/>
        <a:lstStyle/>
        <a:p>
          <a:endParaRPr lang="zh-CN" altLang="en-US"/>
        </a:p>
      </dgm:t>
    </dgm:pt>
    <dgm:pt modelId="{76DE2746-FD35-4B0B-AA52-9C1DA77A4835}" cxnId="{D155BAE7-F38B-42E1-A04E-E1A948B2F558}" type="sibTrans">
      <dgm:prSet/>
      <dgm:spPr/>
      <dgm:t>
        <a:bodyPr/>
        <a:lstStyle/>
        <a:p>
          <a:endParaRPr lang="zh-CN" altLang="en-US"/>
        </a:p>
      </dgm:t>
    </dgm:pt>
    <dgm:pt modelId="{07660CFA-C4E6-4CB7-8EF7-EE80D03E5291}">
      <dgm:prSet/>
      <dgm:spPr/>
      <dgm:t>
        <a:bodyPr/>
        <a:lstStyle/>
        <a:p>
          <a:pPr rtl="0"/>
          <a:r>
            <a:rPr lang="en-US" smtClean="0"/>
            <a:t>2 Resilient Distributed Datasets</a:t>
          </a:r>
          <a:endParaRPr lang="zh-CN"/>
        </a:p>
      </dgm:t>
    </dgm:pt>
    <dgm:pt modelId="{7C39B0F7-1E00-42F2-BE97-868029F289E2}" cxnId="{F6BC50DD-2322-4242-AB9F-F709F433D4BC}" type="parTrans">
      <dgm:prSet/>
      <dgm:spPr/>
      <dgm:t>
        <a:bodyPr/>
        <a:lstStyle/>
        <a:p>
          <a:endParaRPr lang="zh-CN" altLang="en-US"/>
        </a:p>
      </dgm:t>
    </dgm:pt>
    <dgm:pt modelId="{2CB298C7-A712-4EAB-AB3D-8B3795FECC6D}" cxnId="{F6BC50DD-2322-4242-AB9F-F709F433D4BC}" type="sibTrans">
      <dgm:prSet/>
      <dgm:spPr/>
      <dgm:t>
        <a:bodyPr/>
        <a:lstStyle/>
        <a:p>
          <a:endParaRPr lang="zh-CN" altLang="en-US"/>
        </a:p>
      </dgm:t>
    </dgm:pt>
    <dgm:pt modelId="{CF6DCEEF-D1ED-479B-B970-05717FB6799E}">
      <dgm:prSet/>
      <dgm:spPr/>
      <dgm:t>
        <a:bodyPr/>
        <a:lstStyle/>
        <a:p>
          <a:pPr rtl="0"/>
          <a:r>
            <a:rPr lang="en-US" smtClean="0"/>
            <a:t>3 Models Built over RDDs</a:t>
          </a:r>
          <a:endParaRPr lang="zh-CN"/>
        </a:p>
      </dgm:t>
    </dgm:pt>
    <dgm:pt modelId="{A600672E-85FF-41CB-9FD3-CC067E1FA054}" cxnId="{C076314C-97F9-46A0-97B6-C5A707D88108}" type="parTrans">
      <dgm:prSet/>
      <dgm:spPr/>
      <dgm:t>
        <a:bodyPr/>
        <a:lstStyle/>
        <a:p>
          <a:endParaRPr lang="zh-CN" altLang="en-US"/>
        </a:p>
      </dgm:t>
    </dgm:pt>
    <dgm:pt modelId="{091CD075-0393-4DFD-BD55-9EF3441153C6}" cxnId="{C076314C-97F9-46A0-97B6-C5A707D88108}" type="sibTrans">
      <dgm:prSet/>
      <dgm:spPr/>
      <dgm:t>
        <a:bodyPr/>
        <a:lstStyle/>
        <a:p>
          <a:endParaRPr lang="zh-CN" altLang="en-US"/>
        </a:p>
      </dgm:t>
    </dgm:pt>
    <dgm:pt modelId="{B039C8DB-13C5-4DF7-99ED-61163BDEA51D}">
      <dgm:prSet/>
      <dgm:spPr/>
      <dgm:t>
        <a:bodyPr/>
        <a:lstStyle/>
        <a:p>
          <a:pPr rtl="0"/>
          <a:r>
            <a:rPr lang="en-US" smtClean="0"/>
            <a:t>4 Discretized Streams</a:t>
          </a:r>
          <a:endParaRPr lang="zh-CN"/>
        </a:p>
      </dgm:t>
    </dgm:pt>
    <dgm:pt modelId="{59989AF1-1517-4249-BE92-7B6B83E94CA2}" cxnId="{79597CFC-FF22-47DF-8BB3-609AECDC0CF7}" type="parTrans">
      <dgm:prSet/>
      <dgm:spPr/>
      <dgm:t>
        <a:bodyPr/>
        <a:lstStyle/>
        <a:p>
          <a:endParaRPr lang="zh-CN" altLang="en-US"/>
        </a:p>
      </dgm:t>
    </dgm:pt>
    <dgm:pt modelId="{497E5760-75F6-4254-8209-9E226E2631C7}" cxnId="{79597CFC-FF22-47DF-8BB3-609AECDC0CF7}" type="sibTrans">
      <dgm:prSet/>
      <dgm:spPr/>
      <dgm:t>
        <a:bodyPr/>
        <a:lstStyle/>
        <a:p>
          <a:endParaRPr lang="zh-CN" altLang="en-US"/>
        </a:p>
      </dgm:t>
    </dgm:pt>
    <dgm:pt modelId="{12D18395-0C31-47EA-B077-CF42B70978CE}">
      <dgm:prSet/>
      <dgm:spPr/>
      <dgm:t>
        <a:bodyPr/>
        <a:lstStyle/>
        <a:p>
          <a:pPr rtl="0"/>
          <a:r>
            <a:rPr lang="en-US" smtClean="0"/>
            <a:t>5 Generality of RDDs</a:t>
          </a:r>
          <a:endParaRPr lang="zh-CN"/>
        </a:p>
      </dgm:t>
    </dgm:pt>
    <dgm:pt modelId="{7556CE0B-A717-486B-A902-9046DA7FE59C}" cxnId="{8AEE1779-0642-4CA6-8FA6-B9C6DC49F460}" type="parTrans">
      <dgm:prSet/>
      <dgm:spPr/>
      <dgm:t>
        <a:bodyPr/>
        <a:lstStyle/>
        <a:p>
          <a:endParaRPr lang="zh-CN" altLang="en-US"/>
        </a:p>
      </dgm:t>
    </dgm:pt>
    <dgm:pt modelId="{2F48828E-8F04-418A-A6BC-BCC0BAF8F6FD}" cxnId="{8AEE1779-0642-4CA6-8FA6-B9C6DC49F460}" type="sibTrans">
      <dgm:prSet/>
      <dgm:spPr/>
      <dgm:t>
        <a:bodyPr/>
        <a:lstStyle/>
        <a:p>
          <a:endParaRPr lang="zh-CN" altLang="en-US"/>
        </a:p>
      </dgm:t>
    </dgm:pt>
    <dgm:pt modelId="{A1DFE4E9-C9EE-4DDD-8C1D-B5C09F9E7006}">
      <dgm:prSet/>
      <dgm:spPr/>
      <dgm:t>
        <a:bodyPr/>
        <a:lstStyle/>
        <a:p>
          <a:pPr rtl="0"/>
          <a:r>
            <a:rPr lang="en-US" smtClean="0"/>
            <a:t>6 Conclusion</a:t>
          </a:r>
          <a:endParaRPr lang="zh-CN"/>
        </a:p>
      </dgm:t>
    </dgm:pt>
    <dgm:pt modelId="{AB138547-5D0B-495B-A776-E8014C822887}" cxnId="{D6A98ABF-E0E8-4693-B2DF-BC7E9862C074}" type="parTrans">
      <dgm:prSet/>
      <dgm:spPr/>
      <dgm:t>
        <a:bodyPr/>
        <a:lstStyle/>
        <a:p>
          <a:endParaRPr lang="zh-CN" altLang="en-US"/>
        </a:p>
      </dgm:t>
    </dgm:pt>
    <dgm:pt modelId="{4993AC68-2FB8-427C-BF25-037A23ED7569}" cxnId="{D6A98ABF-E0E8-4693-B2DF-BC7E9862C074}" type="sibTrans">
      <dgm:prSet/>
      <dgm:spPr/>
      <dgm:t>
        <a:bodyPr/>
        <a:lstStyle/>
        <a:p>
          <a:endParaRPr lang="zh-CN" altLang="en-US"/>
        </a:p>
      </dgm:t>
    </dgm:pt>
    <dgm:pt modelId="{35CEBB0C-C9A9-47E2-95B2-6A8FEC251D3A}" type="pres">
      <dgm:prSet presAssocID="{5CBC11B6-9138-4B74-B169-48D748FAF778}" presName="linear" presStyleCnt="0">
        <dgm:presLayoutVars>
          <dgm:animLvl val="lvl"/>
          <dgm:resizeHandles val="exact"/>
        </dgm:presLayoutVars>
      </dgm:prSet>
      <dgm:spPr/>
      <dgm:t>
        <a:bodyPr/>
        <a:lstStyle/>
        <a:p>
          <a:endParaRPr lang="zh-CN" altLang="en-US"/>
        </a:p>
      </dgm:t>
    </dgm:pt>
    <dgm:pt modelId="{A2A1E998-3329-40B6-BA86-ED5CC6F95C46}" type="pres">
      <dgm:prSet presAssocID="{CDF90D43-5383-4CF9-8871-A19ECB1C9743}" presName="parentText" presStyleLbl="node1" presStyleIdx="0" presStyleCnt="6">
        <dgm:presLayoutVars>
          <dgm:chMax val="0"/>
          <dgm:bulletEnabled val="1"/>
        </dgm:presLayoutVars>
      </dgm:prSet>
      <dgm:spPr/>
      <dgm:t>
        <a:bodyPr/>
        <a:lstStyle/>
        <a:p>
          <a:endParaRPr lang="zh-CN" altLang="en-US"/>
        </a:p>
      </dgm:t>
    </dgm:pt>
    <dgm:pt modelId="{86637E0A-C1C8-463C-AA2F-581A88ADC95A}" type="pres">
      <dgm:prSet presAssocID="{76DE2746-FD35-4B0B-AA52-9C1DA77A4835}" presName="spacer" presStyleCnt="0"/>
      <dgm:spPr/>
    </dgm:pt>
    <dgm:pt modelId="{E3D62F2F-9C94-4618-87C3-281CEB1BB6DD}" type="pres">
      <dgm:prSet presAssocID="{07660CFA-C4E6-4CB7-8EF7-EE80D03E5291}" presName="parentText" presStyleLbl="node1" presStyleIdx="1" presStyleCnt="6">
        <dgm:presLayoutVars>
          <dgm:chMax val="0"/>
          <dgm:bulletEnabled val="1"/>
        </dgm:presLayoutVars>
      </dgm:prSet>
      <dgm:spPr/>
      <dgm:t>
        <a:bodyPr/>
        <a:lstStyle/>
        <a:p>
          <a:endParaRPr lang="zh-CN" altLang="en-US"/>
        </a:p>
      </dgm:t>
    </dgm:pt>
    <dgm:pt modelId="{D0CABB94-D3AD-485F-8CD1-12BAC12B9B6F}" type="pres">
      <dgm:prSet presAssocID="{2CB298C7-A712-4EAB-AB3D-8B3795FECC6D}" presName="spacer" presStyleCnt="0"/>
      <dgm:spPr/>
    </dgm:pt>
    <dgm:pt modelId="{008BFC67-A051-4D66-AD65-96A973A426E6}" type="pres">
      <dgm:prSet presAssocID="{CF6DCEEF-D1ED-479B-B970-05717FB6799E}" presName="parentText" presStyleLbl="node1" presStyleIdx="2" presStyleCnt="6">
        <dgm:presLayoutVars>
          <dgm:chMax val="0"/>
          <dgm:bulletEnabled val="1"/>
        </dgm:presLayoutVars>
      </dgm:prSet>
      <dgm:spPr/>
      <dgm:t>
        <a:bodyPr/>
        <a:lstStyle/>
        <a:p>
          <a:endParaRPr lang="zh-CN" altLang="en-US"/>
        </a:p>
      </dgm:t>
    </dgm:pt>
    <dgm:pt modelId="{8E864714-8951-4D87-815C-D0FFE9440842}" type="pres">
      <dgm:prSet presAssocID="{091CD075-0393-4DFD-BD55-9EF3441153C6}" presName="spacer" presStyleCnt="0"/>
      <dgm:spPr/>
    </dgm:pt>
    <dgm:pt modelId="{15B57B96-737B-44A9-A6E9-DFA13B0C9AF7}" type="pres">
      <dgm:prSet presAssocID="{B039C8DB-13C5-4DF7-99ED-61163BDEA51D}" presName="parentText" presStyleLbl="node1" presStyleIdx="3" presStyleCnt="6">
        <dgm:presLayoutVars>
          <dgm:chMax val="0"/>
          <dgm:bulletEnabled val="1"/>
        </dgm:presLayoutVars>
      </dgm:prSet>
      <dgm:spPr/>
      <dgm:t>
        <a:bodyPr/>
        <a:lstStyle/>
        <a:p>
          <a:endParaRPr lang="zh-CN" altLang="en-US"/>
        </a:p>
      </dgm:t>
    </dgm:pt>
    <dgm:pt modelId="{3329ADCC-0AAD-44C0-AE14-DFC4E7BF509A}" type="pres">
      <dgm:prSet presAssocID="{497E5760-75F6-4254-8209-9E226E2631C7}" presName="spacer" presStyleCnt="0"/>
      <dgm:spPr/>
    </dgm:pt>
    <dgm:pt modelId="{FDDA9671-F0D9-45B9-B8E9-C23F56E2A074}" type="pres">
      <dgm:prSet presAssocID="{12D18395-0C31-47EA-B077-CF42B70978CE}" presName="parentText" presStyleLbl="node1" presStyleIdx="4" presStyleCnt="6">
        <dgm:presLayoutVars>
          <dgm:chMax val="0"/>
          <dgm:bulletEnabled val="1"/>
        </dgm:presLayoutVars>
      </dgm:prSet>
      <dgm:spPr/>
      <dgm:t>
        <a:bodyPr/>
        <a:lstStyle/>
        <a:p>
          <a:endParaRPr lang="zh-CN" altLang="en-US"/>
        </a:p>
      </dgm:t>
    </dgm:pt>
    <dgm:pt modelId="{F900CBF7-0B57-4C34-BFBC-7C5DD3FF5542}" type="pres">
      <dgm:prSet presAssocID="{2F48828E-8F04-418A-A6BC-BCC0BAF8F6FD}" presName="spacer" presStyleCnt="0"/>
      <dgm:spPr/>
    </dgm:pt>
    <dgm:pt modelId="{865FF016-4C38-4477-92E0-160C5C91837C}" type="pres">
      <dgm:prSet presAssocID="{A1DFE4E9-C9EE-4DDD-8C1D-B5C09F9E7006}" presName="parentText" presStyleLbl="node1" presStyleIdx="5" presStyleCnt="6">
        <dgm:presLayoutVars>
          <dgm:chMax val="0"/>
          <dgm:bulletEnabled val="1"/>
        </dgm:presLayoutVars>
      </dgm:prSet>
      <dgm:spPr/>
      <dgm:t>
        <a:bodyPr/>
        <a:lstStyle/>
        <a:p>
          <a:endParaRPr lang="zh-CN" altLang="en-US"/>
        </a:p>
      </dgm:t>
    </dgm:pt>
  </dgm:ptLst>
  <dgm:cxnLst>
    <dgm:cxn modelId="{240A763A-077B-4EE0-B013-E31EEC181AFA}" type="presOf" srcId="{B039C8DB-13C5-4DF7-99ED-61163BDEA51D}" destId="{15B57B96-737B-44A9-A6E9-DFA13B0C9AF7}" srcOrd="0" destOrd="0" presId="urn:microsoft.com/office/officeart/2005/8/layout/vList2"/>
    <dgm:cxn modelId="{F6BC50DD-2322-4242-AB9F-F709F433D4BC}" srcId="{5CBC11B6-9138-4B74-B169-48D748FAF778}" destId="{07660CFA-C4E6-4CB7-8EF7-EE80D03E5291}" srcOrd="1" destOrd="0" parTransId="{7C39B0F7-1E00-42F2-BE97-868029F289E2}" sibTransId="{2CB298C7-A712-4EAB-AB3D-8B3795FECC6D}"/>
    <dgm:cxn modelId="{8AEE1779-0642-4CA6-8FA6-B9C6DC49F460}" srcId="{5CBC11B6-9138-4B74-B169-48D748FAF778}" destId="{12D18395-0C31-47EA-B077-CF42B70978CE}" srcOrd="4" destOrd="0" parTransId="{7556CE0B-A717-486B-A902-9046DA7FE59C}" sibTransId="{2F48828E-8F04-418A-A6BC-BCC0BAF8F6FD}"/>
    <dgm:cxn modelId="{91254F69-E214-4B42-B4E0-DCF1B3484B91}" type="presOf" srcId="{A1DFE4E9-C9EE-4DDD-8C1D-B5C09F9E7006}" destId="{865FF016-4C38-4477-92E0-160C5C91837C}" srcOrd="0" destOrd="0" presId="urn:microsoft.com/office/officeart/2005/8/layout/vList2"/>
    <dgm:cxn modelId="{F0B20574-402C-4852-8C87-1FEF18159DCB}" type="presOf" srcId="{12D18395-0C31-47EA-B077-CF42B70978CE}" destId="{FDDA9671-F0D9-45B9-B8E9-C23F56E2A074}" srcOrd="0" destOrd="0" presId="urn:microsoft.com/office/officeart/2005/8/layout/vList2"/>
    <dgm:cxn modelId="{1A1E9871-7B7A-47F5-985E-66DF9C2E695D}" type="presOf" srcId="{5CBC11B6-9138-4B74-B169-48D748FAF778}" destId="{35CEBB0C-C9A9-47E2-95B2-6A8FEC251D3A}" srcOrd="0" destOrd="0" presId="urn:microsoft.com/office/officeart/2005/8/layout/vList2"/>
    <dgm:cxn modelId="{5DA8B979-8C6D-46F3-9798-1953A3216134}" type="presOf" srcId="{CF6DCEEF-D1ED-479B-B970-05717FB6799E}" destId="{008BFC67-A051-4D66-AD65-96A973A426E6}" srcOrd="0" destOrd="0" presId="urn:microsoft.com/office/officeart/2005/8/layout/vList2"/>
    <dgm:cxn modelId="{7FA80578-2A07-4CB6-90E1-DA9DD5CAF3D6}" type="presOf" srcId="{07660CFA-C4E6-4CB7-8EF7-EE80D03E5291}" destId="{E3D62F2F-9C94-4618-87C3-281CEB1BB6DD}" srcOrd="0" destOrd="0" presId="urn:microsoft.com/office/officeart/2005/8/layout/vList2"/>
    <dgm:cxn modelId="{C076314C-97F9-46A0-97B6-C5A707D88108}" srcId="{5CBC11B6-9138-4B74-B169-48D748FAF778}" destId="{CF6DCEEF-D1ED-479B-B970-05717FB6799E}" srcOrd="2" destOrd="0" parTransId="{A600672E-85FF-41CB-9FD3-CC067E1FA054}" sibTransId="{091CD075-0393-4DFD-BD55-9EF3441153C6}"/>
    <dgm:cxn modelId="{D155BAE7-F38B-42E1-A04E-E1A948B2F558}" srcId="{5CBC11B6-9138-4B74-B169-48D748FAF778}" destId="{CDF90D43-5383-4CF9-8871-A19ECB1C9743}" srcOrd="0" destOrd="0" parTransId="{D6391D87-76AA-4991-A5EF-58DEBE615756}" sibTransId="{76DE2746-FD35-4B0B-AA52-9C1DA77A4835}"/>
    <dgm:cxn modelId="{79597CFC-FF22-47DF-8BB3-609AECDC0CF7}" srcId="{5CBC11B6-9138-4B74-B169-48D748FAF778}" destId="{B039C8DB-13C5-4DF7-99ED-61163BDEA51D}" srcOrd="3" destOrd="0" parTransId="{59989AF1-1517-4249-BE92-7B6B83E94CA2}" sibTransId="{497E5760-75F6-4254-8209-9E226E2631C7}"/>
    <dgm:cxn modelId="{2525E076-F9AD-464A-B238-375789D68F91}" type="presOf" srcId="{CDF90D43-5383-4CF9-8871-A19ECB1C9743}" destId="{A2A1E998-3329-40B6-BA86-ED5CC6F95C46}" srcOrd="0" destOrd="0" presId="urn:microsoft.com/office/officeart/2005/8/layout/vList2"/>
    <dgm:cxn modelId="{D6A98ABF-E0E8-4693-B2DF-BC7E9862C074}" srcId="{5CBC11B6-9138-4B74-B169-48D748FAF778}" destId="{A1DFE4E9-C9EE-4DDD-8C1D-B5C09F9E7006}" srcOrd="5" destOrd="0" parTransId="{AB138547-5D0B-495B-A776-E8014C822887}" sibTransId="{4993AC68-2FB8-427C-BF25-037A23ED7569}"/>
    <dgm:cxn modelId="{2AB20287-4506-4F84-9DA0-E09B2D3BCF73}" type="presParOf" srcId="{35CEBB0C-C9A9-47E2-95B2-6A8FEC251D3A}" destId="{A2A1E998-3329-40B6-BA86-ED5CC6F95C46}" srcOrd="0" destOrd="0" presId="urn:microsoft.com/office/officeart/2005/8/layout/vList2"/>
    <dgm:cxn modelId="{3F41B988-78CF-4766-A93A-10ACBCB0422B}" type="presParOf" srcId="{35CEBB0C-C9A9-47E2-95B2-6A8FEC251D3A}" destId="{86637E0A-C1C8-463C-AA2F-581A88ADC95A}" srcOrd="1" destOrd="0" presId="urn:microsoft.com/office/officeart/2005/8/layout/vList2"/>
    <dgm:cxn modelId="{303E9100-D05D-477A-B611-A34964FB9E3B}" type="presParOf" srcId="{35CEBB0C-C9A9-47E2-95B2-6A8FEC251D3A}" destId="{E3D62F2F-9C94-4618-87C3-281CEB1BB6DD}" srcOrd="2" destOrd="0" presId="urn:microsoft.com/office/officeart/2005/8/layout/vList2"/>
    <dgm:cxn modelId="{D6FD6F84-B799-4D95-A932-89A737F82FCF}" type="presParOf" srcId="{35CEBB0C-C9A9-47E2-95B2-6A8FEC251D3A}" destId="{D0CABB94-D3AD-485F-8CD1-12BAC12B9B6F}" srcOrd="3" destOrd="0" presId="urn:microsoft.com/office/officeart/2005/8/layout/vList2"/>
    <dgm:cxn modelId="{B89178C7-5752-4D49-A8D5-DADCF3183C2B}" type="presParOf" srcId="{35CEBB0C-C9A9-47E2-95B2-6A8FEC251D3A}" destId="{008BFC67-A051-4D66-AD65-96A973A426E6}" srcOrd="4" destOrd="0" presId="urn:microsoft.com/office/officeart/2005/8/layout/vList2"/>
    <dgm:cxn modelId="{A8A151F4-3A07-48E6-9C88-FD2733FE02CF}" type="presParOf" srcId="{35CEBB0C-C9A9-47E2-95B2-6A8FEC251D3A}" destId="{8E864714-8951-4D87-815C-D0FFE9440842}" srcOrd="5" destOrd="0" presId="urn:microsoft.com/office/officeart/2005/8/layout/vList2"/>
    <dgm:cxn modelId="{C503424A-AAFC-46A2-BAE9-96429C4FCC99}" type="presParOf" srcId="{35CEBB0C-C9A9-47E2-95B2-6A8FEC251D3A}" destId="{15B57B96-737B-44A9-A6E9-DFA13B0C9AF7}" srcOrd="6" destOrd="0" presId="urn:microsoft.com/office/officeart/2005/8/layout/vList2"/>
    <dgm:cxn modelId="{6EDDA1D9-15BE-4134-9F65-6E257D8D15C1}" type="presParOf" srcId="{35CEBB0C-C9A9-47E2-95B2-6A8FEC251D3A}" destId="{3329ADCC-0AAD-44C0-AE14-DFC4E7BF509A}" srcOrd="7" destOrd="0" presId="urn:microsoft.com/office/officeart/2005/8/layout/vList2"/>
    <dgm:cxn modelId="{2783AC8E-F8DE-4223-8916-1E7B5AD0BC47}" type="presParOf" srcId="{35CEBB0C-C9A9-47E2-95B2-6A8FEC251D3A}" destId="{FDDA9671-F0D9-45B9-B8E9-C23F56E2A074}" srcOrd="8" destOrd="0" presId="urn:microsoft.com/office/officeart/2005/8/layout/vList2"/>
    <dgm:cxn modelId="{56E9145B-0D74-47E6-9457-E40EAA4435AA}" type="presParOf" srcId="{35CEBB0C-C9A9-47E2-95B2-6A8FEC251D3A}" destId="{F900CBF7-0B57-4C34-BFBC-7C5DD3FF5542}" srcOrd="9" destOrd="0" presId="urn:microsoft.com/office/officeart/2005/8/layout/vList2"/>
    <dgm:cxn modelId="{536152EF-547B-4A93-924F-DFFBAAC4878E}" type="presParOf" srcId="{35CEBB0C-C9A9-47E2-95B2-6A8FEC251D3A}" destId="{865FF016-4C38-4477-92E0-160C5C91837C}" srcOrd="10"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AF605EF-CEC7-4364-BA40-3B90A56FB476}"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zh-CN" altLang="en-US"/>
        </a:p>
      </dgm:t>
    </dgm:pt>
    <dgm:pt modelId="{70BF986A-4848-435A-A5F3-3DA8884A8B87}">
      <dgm:prSet/>
      <dgm:spPr/>
      <dgm:t>
        <a:bodyPr/>
        <a:lstStyle/>
        <a:p>
          <a:pPr rtl="0"/>
          <a:r>
            <a:rPr lang="en-US" smtClean="0"/>
            <a:t>1. Introduction to Data Analysis with Spark</a:t>
          </a:r>
          <a:endParaRPr lang="zh-CN"/>
        </a:p>
      </dgm:t>
    </dgm:pt>
    <dgm:pt modelId="{45D59FD8-9E6B-4AE4-9DA5-AE2DC0251317}" cxnId="{055A5AFE-01E9-4CF1-8FF6-6EFC947ECCDC}" type="parTrans">
      <dgm:prSet/>
      <dgm:spPr/>
      <dgm:t>
        <a:bodyPr/>
        <a:lstStyle/>
        <a:p>
          <a:endParaRPr lang="zh-CN" altLang="en-US"/>
        </a:p>
      </dgm:t>
    </dgm:pt>
    <dgm:pt modelId="{AB35970F-60AF-45C0-AEC0-705261B36410}" cxnId="{055A5AFE-01E9-4CF1-8FF6-6EFC947ECCDC}" type="sibTrans">
      <dgm:prSet/>
      <dgm:spPr/>
      <dgm:t>
        <a:bodyPr/>
        <a:lstStyle/>
        <a:p>
          <a:endParaRPr lang="zh-CN" altLang="en-US"/>
        </a:p>
      </dgm:t>
    </dgm:pt>
    <dgm:pt modelId="{B373ACE3-6723-482C-A245-E9D0D747E762}">
      <dgm:prSet/>
      <dgm:spPr/>
      <dgm:t>
        <a:bodyPr/>
        <a:lstStyle/>
        <a:p>
          <a:pPr rtl="0"/>
          <a:r>
            <a:rPr lang="en-US" smtClean="0"/>
            <a:t>2. Downloading and Getting Started</a:t>
          </a:r>
          <a:endParaRPr lang="zh-CN"/>
        </a:p>
      </dgm:t>
    </dgm:pt>
    <dgm:pt modelId="{22D1D1C4-DCD0-461D-B8A0-E016922BE21E}" cxnId="{9356D5EE-23D2-413E-A969-9BA557A4CEC4}" type="parTrans">
      <dgm:prSet/>
      <dgm:spPr/>
      <dgm:t>
        <a:bodyPr/>
        <a:lstStyle/>
        <a:p>
          <a:endParaRPr lang="zh-CN" altLang="en-US"/>
        </a:p>
      </dgm:t>
    </dgm:pt>
    <dgm:pt modelId="{52632998-D74A-440C-8BA9-63142F095952}" cxnId="{9356D5EE-23D2-413E-A969-9BA557A4CEC4}" type="sibTrans">
      <dgm:prSet/>
      <dgm:spPr/>
      <dgm:t>
        <a:bodyPr/>
        <a:lstStyle/>
        <a:p>
          <a:endParaRPr lang="zh-CN" altLang="en-US"/>
        </a:p>
      </dgm:t>
    </dgm:pt>
    <dgm:pt modelId="{1A440B69-336E-46CC-8362-D65BD773E093}">
      <dgm:prSet/>
      <dgm:spPr/>
      <dgm:t>
        <a:bodyPr/>
        <a:lstStyle/>
        <a:p>
          <a:pPr rtl="0"/>
          <a:r>
            <a:rPr lang="en-US" smtClean="0"/>
            <a:t>3. Programming with RDDs</a:t>
          </a:r>
          <a:endParaRPr lang="zh-CN"/>
        </a:p>
      </dgm:t>
    </dgm:pt>
    <dgm:pt modelId="{D239AABB-EE48-48B5-A207-1E51DE5CAD89}" cxnId="{276185D6-6209-40A9-8287-0131ED3FBE25}" type="parTrans">
      <dgm:prSet/>
      <dgm:spPr/>
      <dgm:t>
        <a:bodyPr/>
        <a:lstStyle/>
        <a:p>
          <a:endParaRPr lang="zh-CN" altLang="en-US"/>
        </a:p>
      </dgm:t>
    </dgm:pt>
    <dgm:pt modelId="{483C0698-8406-45BF-A5C3-6304C4D7175A}" cxnId="{276185D6-6209-40A9-8287-0131ED3FBE25}" type="sibTrans">
      <dgm:prSet/>
      <dgm:spPr/>
      <dgm:t>
        <a:bodyPr/>
        <a:lstStyle/>
        <a:p>
          <a:endParaRPr lang="zh-CN" altLang="en-US"/>
        </a:p>
      </dgm:t>
    </dgm:pt>
    <dgm:pt modelId="{BC3519D6-FD3E-4FC8-B183-1B79EB9E2558}">
      <dgm:prSet/>
      <dgm:spPr/>
      <dgm:t>
        <a:bodyPr/>
        <a:lstStyle/>
        <a:p>
          <a:pPr rtl="0"/>
          <a:r>
            <a:rPr lang="en-US" smtClean="0"/>
            <a:t>4. Working with Key-Value Pairs</a:t>
          </a:r>
          <a:endParaRPr lang="zh-CN"/>
        </a:p>
      </dgm:t>
    </dgm:pt>
    <dgm:pt modelId="{239EB72B-897D-43E1-99C5-45FD6F987188}" cxnId="{2327113E-420D-437C-BFA6-44E9C32A7724}" type="parTrans">
      <dgm:prSet/>
      <dgm:spPr/>
      <dgm:t>
        <a:bodyPr/>
        <a:lstStyle/>
        <a:p>
          <a:endParaRPr lang="zh-CN" altLang="en-US"/>
        </a:p>
      </dgm:t>
    </dgm:pt>
    <dgm:pt modelId="{C6A3052B-2665-4EC7-A7A4-248CF041F5EB}" cxnId="{2327113E-420D-437C-BFA6-44E9C32A7724}" type="sibTrans">
      <dgm:prSet/>
      <dgm:spPr/>
      <dgm:t>
        <a:bodyPr/>
        <a:lstStyle/>
        <a:p>
          <a:endParaRPr lang="zh-CN" altLang="en-US"/>
        </a:p>
      </dgm:t>
    </dgm:pt>
    <dgm:pt modelId="{F3552DD5-36F4-4EDA-A025-EF28F61E9D51}">
      <dgm:prSet/>
      <dgm:spPr/>
      <dgm:t>
        <a:bodyPr/>
        <a:lstStyle/>
        <a:p>
          <a:pPr rtl="0"/>
          <a:r>
            <a:rPr lang="en-US" smtClean="0"/>
            <a:t>5. Loading and Saving Your Data</a:t>
          </a:r>
          <a:endParaRPr lang="zh-CN"/>
        </a:p>
      </dgm:t>
    </dgm:pt>
    <dgm:pt modelId="{6D5C02B9-C9A7-4419-B785-C003B49AFE38}" cxnId="{C5FBB754-AF20-44C4-B10C-99D37BA7DEDE}" type="parTrans">
      <dgm:prSet/>
      <dgm:spPr/>
      <dgm:t>
        <a:bodyPr/>
        <a:lstStyle/>
        <a:p>
          <a:endParaRPr lang="zh-CN" altLang="en-US"/>
        </a:p>
      </dgm:t>
    </dgm:pt>
    <dgm:pt modelId="{EA1BA6AB-8C1C-4123-8C9E-EFCA06F03969}" cxnId="{C5FBB754-AF20-44C4-B10C-99D37BA7DEDE}" type="sibTrans">
      <dgm:prSet/>
      <dgm:spPr/>
      <dgm:t>
        <a:bodyPr/>
        <a:lstStyle/>
        <a:p>
          <a:endParaRPr lang="zh-CN" altLang="en-US"/>
        </a:p>
      </dgm:t>
    </dgm:pt>
    <dgm:pt modelId="{22E29D99-4646-4AB2-9FBE-8B032744AC6D}" type="pres">
      <dgm:prSet presAssocID="{3AF605EF-CEC7-4364-BA40-3B90A56FB476}" presName="linear" presStyleCnt="0">
        <dgm:presLayoutVars>
          <dgm:animLvl val="lvl"/>
          <dgm:resizeHandles val="exact"/>
        </dgm:presLayoutVars>
      </dgm:prSet>
      <dgm:spPr/>
      <dgm:t>
        <a:bodyPr/>
        <a:lstStyle/>
        <a:p>
          <a:endParaRPr lang="zh-CN" altLang="en-US"/>
        </a:p>
      </dgm:t>
    </dgm:pt>
    <dgm:pt modelId="{8889D547-0525-4D40-878B-102634D06B5C}" type="pres">
      <dgm:prSet presAssocID="{70BF986A-4848-435A-A5F3-3DA8884A8B87}" presName="parentText" presStyleLbl="node1" presStyleIdx="0" presStyleCnt="5">
        <dgm:presLayoutVars>
          <dgm:chMax val="0"/>
          <dgm:bulletEnabled val="1"/>
        </dgm:presLayoutVars>
      </dgm:prSet>
      <dgm:spPr/>
      <dgm:t>
        <a:bodyPr/>
        <a:lstStyle/>
        <a:p>
          <a:endParaRPr lang="zh-CN" altLang="en-US"/>
        </a:p>
      </dgm:t>
    </dgm:pt>
    <dgm:pt modelId="{80B90381-2D65-4076-A901-C8506EB6D2EE}" type="pres">
      <dgm:prSet presAssocID="{AB35970F-60AF-45C0-AEC0-705261B36410}" presName="spacer" presStyleCnt="0"/>
      <dgm:spPr/>
    </dgm:pt>
    <dgm:pt modelId="{53D96F57-CB4C-4D02-BF0C-21A7C2D83D6F}" type="pres">
      <dgm:prSet presAssocID="{B373ACE3-6723-482C-A245-E9D0D747E762}" presName="parentText" presStyleLbl="node1" presStyleIdx="1" presStyleCnt="5">
        <dgm:presLayoutVars>
          <dgm:chMax val="0"/>
          <dgm:bulletEnabled val="1"/>
        </dgm:presLayoutVars>
      </dgm:prSet>
      <dgm:spPr/>
      <dgm:t>
        <a:bodyPr/>
        <a:lstStyle/>
        <a:p>
          <a:endParaRPr lang="zh-CN" altLang="en-US"/>
        </a:p>
      </dgm:t>
    </dgm:pt>
    <dgm:pt modelId="{E545F795-82EA-4E3F-A217-E8E7F6E8FD4F}" type="pres">
      <dgm:prSet presAssocID="{52632998-D74A-440C-8BA9-63142F095952}" presName="spacer" presStyleCnt="0"/>
      <dgm:spPr/>
    </dgm:pt>
    <dgm:pt modelId="{0FEAD8D0-5027-4FAB-9EC1-98143B03796A}" type="pres">
      <dgm:prSet presAssocID="{1A440B69-336E-46CC-8362-D65BD773E093}" presName="parentText" presStyleLbl="node1" presStyleIdx="2" presStyleCnt="5">
        <dgm:presLayoutVars>
          <dgm:chMax val="0"/>
          <dgm:bulletEnabled val="1"/>
        </dgm:presLayoutVars>
      </dgm:prSet>
      <dgm:spPr/>
      <dgm:t>
        <a:bodyPr/>
        <a:lstStyle/>
        <a:p>
          <a:endParaRPr lang="zh-CN" altLang="en-US"/>
        </a:p>
      </dgm:t>
    </dgm:pt>
    <dgm:pt modelId="{22C52180-6E36-41CF-8BC8-0AF8736ACF2C}" type="pres">
      <dgm:prSet presAssocID="{483C0698-8406-45BF-A5C3-6304C4D7175A}" presName="spacer" presStyleCnt="0"/>
      <dgm:spPr/>
    </dgm:pt>
    <dgm:pt modelId="{3DB42BBB-05B5-495B-B41C-80BADA1C85DC}" type="pres">
      <dgm:prSet presAssocID="{BC3519D6-FD3E-4FC8-B183-1B79EB9E2558}" presName="parentText" presStyleLbl="node1" presStyleIdx="3" presStyleCnt="5">
        <dgm:presLayoutVars>
          <dgm:chMax val="0"/>
          <dgm:bulletEnabled val="1"/>
        </dgm:presLayoutVars>
      </dgm:prSet>
      <dgm:spPr/>
      <dgm:t>
        <a:bodyPr/>
        <a:lstStyle/>
        <a:p>
          <a:endParaRPr lang="zh-CN" altLang="en-US"/>
        </a:p>
      </dgm:t>
    </dgm:pt>
    <dgm:pt modelId="{E9CE1EDC-64F8-4D72-89EE-7213E31A01A9}" type="pres">
      <dgm:prSet presAssocID="{C6A3052B-2665-4EC7-A7A4-248CF041F5EB}" presName="spacer" presStyleCnt="0"/>
      <dgm:spPr/>
    </dgm:pt>
    <dgm:pt modelId="{2CFD7D3A-A25C-4550-896B-ABC1A90EFDB6}" type="pres">
      <dgm:prSet presAssocID="{F3552DD5-36F4-4EDA-A025-EF28F61E9D51}" presName="parentText" presStyleLbl="node1" presStyleIdx="4" presStyleCnt="5">
        <dgm:presLayoutVars>
          <dgm:chMax val="0"/>
          <dgm:bulletEnabled val="1"/>
        </dgm:presLayoutVars>
      </dgm:prSet>
      <dgm:spPr/>
      <dgm:t>
        <a:bodyPr/>
        <a:lstStyle/>
        <a:p>
          <a:endParaRPr lang="zh-CN" altLang="en-US"/>
        </a:p>
      </dgm:t>
    </dgm:pt>
  </dgm:ptLst>
  <dgm:cxnLst>
    <dgm:cxn modelId="{9356D5EE-23D2-413E-A969-9BA557A4CEC4}" srcId="{3AF605EF-CEC7-4364-BA40-3B90A56FB476}" destId="{B373ACE3-6723-482C-A245-E9D0D747E762}" srcOrd="1" destOrd="0" parTransId="{22D1D1C4-DCD0-461D-B8A0-E016922BE21E}" sibTransId="{52632998-D74A-440C-8BA9-63142F095952}"/>
    <dgm:cxn modelId="{2AF4B1F0-0BC9-4DFD-8D62-A5C4F9153B99}" type="presOf" srcId="{F3552DD5-36F4-4EDA-A025-EF28F61E9D51}" destId="{2CFD7D3A-A25C-4550-896B-ABC1A90EFDB6}" srcOrd="0" destOrd="0" presId="urn:microsoft.com/office/officeart/2005/8/layout/vList2"/>
    <dgm:cxn modelId="{055A5AFE-01E9-4CF1-8FF6-6EFC947ECCDC}" srcId="{3AF605EF-CEC7-4364-BA40-3B90A56FB476}" destId="{70BF986A-4848-435A-A5F3-3DA8884A8B87}" srcOrd="0" destOrd="0" parTransId="{45D59FD8-9E6B-4AE4-9DA5-AE2DC0251317}" sibTransId="{AB35970F-60AF-45C0-AEC0-705261B36410}"/>
    <dgm:cxn modelId="{B8D35629-C1D9-452D-90D1-2F180DB7C749}" type="presOf" srcId="{70BF986A-4848-435A-A5F3-3DA8884A8B87}" destId="{8889D547-0525-4D40-878B-102634D06B5C}" srcOrd="0" destOrd="0" presId="urn:microsoft.com/office/officeart/2005/8/layout/vList2"/>
    <dgm:cxn modelId="{AF2A8632-3922-4768-A574-1455F0CE649A}" type="presOf" srcId="{BC3519D6-FD3E-4FC8-B183-1B79EB9E2558}" destId="{3DB42BBB-05B5-495B-B41C-80BADA1C85DC}" srcOrd="0" destOrd="0" presId="urn:microsoft.com/office/officeart/2005/8/layout/vList2"/>
    <dgm:cxn modelId="{0E6E9DED-A9DC-4699-9FDD-5ECD8B2AA0C2}" type="presOf" srcId="{1A440B69-336E-46CC-8362-D65BD773E093}" destId="{0FEAD8D0-5027-4FAB-9EC1-98143B03796A}" srcOrd="0" destOrd="0" presId="urn:microsoft.com/office/officeart/2005/8/layout/vList2"/>
    <dgm:cxn modelId="{C5FBB754-AF20-44C4-B10C-99D37BA7DEDE}" srcId="{3AF605EF-CEC7-4364-BA40-3B90A56FB476}" destId="{F3552DD5-36F4-4EDA-A025-EF28F61E9D51}" srcOrd="4" destOrd="0" parTransId="{6D5C02B9-C9A7-4419-B785-C003B49AFE38}" sibTransId="{EA1BA6AB-8C1C-4123-8C9E-EFCA06F03969}"/>
    <dgm:cxn modelId="{005A70F7-F7D0-485C-BA00-318CE00F01D0}" type="presOf" srcId="{B373ACE3-6723-482C-A245-E9D0D747E762}" destId="{53D96F57-CB4C-4D02-BF0C-21A7C2D83D6F}" srcOrd="0" destOrd="0" presId="urn:microsoft.com/office/officeart/2005/8/layout/vList2"/>
    <dgm:cxn modelId="{C6AD7255-D197-47F1-9D47-6F55D1648F2E}" type="presOf" srcId="{3AF605EF-CEC7-4364-BA40-3B90A56FB476}" destId="{22E29D99-4646-4AB2-9FBE-8B032744AC6D}" srcOrd="0" destOrd="0" presId="urn:microsoft.com/office/officeart/2005/8/layout/vList2"/>
    <dgm:cxn modelId="{276185D6-6209-40A9-8287-0131ED3FBE25}" srcId="{3AF605EF-CEC7-4364-BA40-3B90A56FB476}" destId="{1A440B69-336E-46CC-8362-D65BD773E093}" srcOrd="2" destOrd="0" parTransId="{D239AABB-EE48-48B5-A207-1E51DE5CAD89}" sibTransId="{483C0698-8406-45BF-A5C3-6304C4D7175A}"/>
    <dgm:cxn modelId="{2327113E-420D-437C-BFA6-44E9C32A7724}" srcId="{3AF605EF-CEC7-4364-BA40-3B90A56FB476}" destId="{BC3519D6-FD3E-4FC8-B183-1B79EB9E2558}" srcOrd="3" destOrd="0" parTransId="{239EB72B-897D-43E1-99C5-45FD6F987188}" sibTransId="{C6A3052B-2665-4EC7-A7A4-248CF041F5EB}"/>
    <dgm:cxn modelId="{3BC262D8-8F40-4A63-949D-94570BF4E62E}" type="presParOf" srcId="{22E29D99-4646-4AB2-9FBE-8B032744AC6D}" destId="{8889D547-0525-4D40-878B-102634D06B5C}" srcOrd="0" destOrd="0" presId="urn:microsoft.com/office/officeart/2005/8/layout/vList2"/>
    <dgm:cxn modelId="{1BEE5FAB-C757-4C1C-B81D-D42566813F16}" type="presParOf" srcId="{22E29D99-4646-4AB2-9FBE-8B032744AC6D}" destId="{80B90381-2D65-4076-A901-C8506EB6D2EE}" srcOrd="1" destOrd="0" presId="urn:microsoft.com/office/officeart/2005/8/layout/vList2"/>
    <dgm:cxn modelId="{C88ADAB5-81F2-4385-ACB4-63F93338C551}" type="presParOf" srcId="{22E29D99-4646-4AB2-9FBE-8B032744AC6D}" destId="{53D96F57-CB4C-4D02-BF0C-21A7C2D83D6F}" srcOrd="2" destOrd="0" presId="urn:microsoft.com/office/officeart/2005/8/layout/vList2"/>
    <dgm:cxn modelId="{176ECA2F-9A98-4B1D-894C-81BE4570416B}" type="presParOf" srcId="{22E29D99-4646-4AB2-9FBE-8B032744AC6D}" destId="{E545F795-82EA-4E3F-A217-E8E7F6E8FD4F}" srcOrd="3" destOrd="0" presId="urn:microsoft.com/office/officeart/2005/8/layout/vList2"/>
    <dgm:cxn modelId="{A54A51BE-8C72-40BE-9E3D-6120446D2EE5}" type="presParOf" srcId="{22E29D99-4646-4AB2-9FBE-8B032744AC6D}" destId="{0FEAD8D0-5027-4FAB-9EC1-98143B03796A}" srcOrd="4" destOrd="0" presId="urn:microsoft.com/office/officeart/2005/8/layout/vList2"/>
    <dgm:cxn modelId="{4AB3F808-60B4-4D23-A7AE-E006D18963AE}" type="presParOf" srcId="{22E29D99-4646-4AB2-9FBE-8B032744AC6D}" destId="{22C52180-6E36-41CF-8BC8-0AF8736ACF2C}" srcOrd="5" destOrd="0" presId="urn:microsoft.com/office/officeart/2005/8/layout/vList2"/>
    <dgm:cxn modelId="{398D2A1B-873B-49F8-AF8D-73FC16CD81A6}" type="presParOf" srcId="{22E29D99-4646-4AB2-9FBE-8B032744AC6D}" destId="{3DB42BBB-05B5-495B-B41C-80BADA1C85DC}" srcOrd="6" destOrd="0" presId="urn:microsoft.com/office/officeart/2005/8/layout/vList2"/>
    <dgm:cxn modelId="{99330148-4530-4B95-92C2-5E5E1212B257}" type="presParOf" srcId="{22E29D99-4646-4AB2-9FBE-8B032744AC6D}" destId="{E9CE1EDC-64F8-4D72-89EE-7213E31A01A9}" srcOrd="7" destOrd="0" presId="urn:microsoft.com/office/officeart/2005/8/layout/vList2"/>
    <dgm:cxn modelId="{12BB0D99-1003-4DD8-9782-F95B4F435371}" type="presParOf" srcId="{22E29D99-4646-4AB2-9FBE-8B032744AC6D}" destId="{2CFD7D3A-A25C-4550-896B-ABC1A90EFDB6}" srcOrd="8"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78C302D-9BE4-412E-A617-D8FC9EE95CA5}"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zh-CN" altLang="en-US"/>
        </a:p>
      </dgm:t>
    </dgm:pt>
    <dgm:pt modelId="{EFE10F7C-6F1C-4933-87FC-3371F4E815CD}">
      <dgm:prSet/>
      <dgm:spPr/>
      <dgm:t>
        <a:bodyPr/>
        <a:lstStyle/>
        <a:p>
          <a:pPr rtl="0"/>
          <a:r>
            <a:rPr lang="en-US" smtClean="0"/>
            <a:t>1. Analyzing Big Data</a:t>
          </a:r>
          <a:endParaRPr lang="zh-CN"/>
        </a:p>
      </dgm:t>
    </dgm:pt>
    <dgm:pt modelId="{668315F5-8A34-43C8-B006-36A0F561CAFE}" cxnId="{4111EDB6-9D6E-477D-8522-DE5E6B6C09D4}" type="parTrans">
      <dgm:prSet/>
      <dgm:spPr/>
      <dgm:t>
        <a:bodyPr/>
        <a:lstStyle/>
        <a:p>
          <a:endParaRPr lang="zh-CN" altLang="en-US"/>
        </a:p>
      </dgm:t>
    </dgm:pt>
    <dgm:pt modelId="{D51AF85D-9BE6-4632-AB5B-05235F2218AE}" cxnId="{4111EDB6-9D6E-477D-8522-DE5E6B6C09D4}" type="sibTrans">
      <dgm:prSet/>
      <dgm:spPr/>
      <dgm:t>
        <a:bodyPr/>
        <a:lstStyle/>
        <a:p>
          <a:endParaRPr lang="zh-CN" altLang="en-US"/>
        </a:p>
      </dgm:t>
    </dgm:pt>
    <dgm:pt modelId="{B5E5EE16-CF27-4F7C-A2E6-1152720200A2}">
      <dgm:prSet/>
      <dgm:spPr/>
      <dgm:t>
        <a:bodyPr/>
        <a:lstStyle/>
        <a:p>
          <a:pPr rtl="0"/>
          <a:r>
            <a:rPr lang="en-US" smtClean="0"/>
            <a:t>2. Introduction to Data Analysis with Scala and Spark</a:t>
          </a:r>
          <a:endParaRPr lang="zh-CN"/>
        </a:p>
      </dgm:t>
    </dgm:pt>
    <dgm:pt modelId="{921D6371-2C57-4BA7-A9DC-E5A7BC3EBEE0}" cxnId="{FE6BB236-8485-438D-9043-F83DE79805F3}" type="parTrans">
      <dgm:prSet/>
      <dgm:spPr/>
      <dgm:t>
        <a:bodyPr/>
        <a:lstStyle/>
        <a:p>
          <a:endParaRPr lang="zh-CN" altLang="en-US"/>
        </a:p>
      </dgm:t>
    </dgm:pt>
    <dgm:pt modelId="{56E370B1-BD03-4B05-91DA-71AD53E3F153}" cxnId="{FE6BB236-8485-438D-9043-F83DE79805F3}" type="sibTrans">
      <dgm:prSet/>
      <dgm:spPr/>
      <dgm:t>
        <a:bodyPr/>
        <a:lstStyle/>
        <a:p>
          <a:endParaRPr lang="zh-CN" altLang="en-US"/>
        </a:p>
      </dgm:t>
    </dgm:pt>
    <dgm:pt modelId="{7ED8B01B-718C-4777-9365-3D08AE1B5407}">
      <dgm:prSet/>
      <dgm:spPr/>
      <dgm:t>
        <a:bodyPr/>
        <a:lstStyle/>
        <a:p>
          <a:pPr rtl="0"/>
          <a:r>
            <a:rPr lang="en-US" dirty="0" smtClean="0"/>
            <a:t>3. Recommending Music and the </a:t>
          </a:r>
          <a:r>
            <a:rPr lang="en-US" dirty="0" err="1" smtClean="0"/>
            <a:t>Audioscrobbler</a:t>
          </a:r>
          <a:r>
            <a:rPr lang="en-US" dirty="0" smtClean="0"/>
            <a:t> Data Set</a:t>
          </a:r>
          <a:endParaRPr lang="zh-CN" dirty="0"/>
        </a:p>
      </dgm:t>
    </dgm:pt>
    <dgm:pt modelId="{50A39D97-4BC8-4E28-8B1D-D229F1DF87EE}" cxnId="{79C15693-A5C1-45A4-8D6C-003763BAC788}" type="parTrans">
      <dgm:prSet/>
      <dgm:spPr/>
      <dgm:t>
        <a:bodyPr/>
        <a:lstStyle/>
        <a:p>
          <a:endParaRPr lang="zh-CN" altLang="en-US"/>
        </a:p>
      </dgm:t>
    </dgm:pt>
    <dgm:pt modelId="{434EF7A2-0DAA-423A-BABC-408802F41515}" cxnId="{79C15693-A5C1-45A4-8D6C-003763BAC788}" type="sibTrans">
      <dgm:prSet/>
      <dgm:spPr/>
      <dgm:t>
        <a:bodyPr/>
        <a:lstStyle/>
        <a:p>
          <a:endParaRPr lang="zh-CN" altLang="en-US"/>
        </a:p>
      </dgm:t>
    </dgm:pt>
    <dgm:pt modelId="{E1DCFF65-DF0F-4127-AD6B-A7B35CA48A8F}">
      <dgm:prSet/>
      <dgm:spPr/>
      <dgm:t>
        <a:bodyPr/>
        <a:lstStyle/>
        <a:p>
          <a:pPr rtl="0"/>
          <a:r>
            <a:rPr lang="en-US" dirty="0" smtClean="0"/>
            <a:t>4. Predicting Forest Cover with Decision Trees</a:t>
          </a:r>
          <a:endParaRPr lang="zh-CN" dirty="0"/>
        </a:p>
      </dgm:t>
    </dgm:pt>
    <dgm:pt modelId="{1B4DB3DF-1B6B-4A75-BAED-95141197F26D}" cxnId="{8EE39F5B-AEAB-407B-A3C9-DD5CA13DA42C}" type="parTrans">
      <dgm:prSet/>
      <dgm:spPr/>
      <dgm:t>
        <a:bodyPr/>
        <a:lstStyle/>
        <a:p>
          <a:endParaRPr lang="zh-CN" altLang="en-US"/>
        </a:p>
      </dgm:t>
    </dgm:pt>
    <dgm:pt modelId="{6969959D-95C6-433E-BAA1-A29A58788148}" cxnId="{8EE39F5B-AEAB-407B-A3C9-DD5CA13DA42C}" type="sibTrans">
      <dgm:prSet/>
      <dgm:spPr/>
      <dgm:t>
        <a:bodyPr/>
        <a:lstStyle/>
        <a:p>
          <a:endParaRPr lang="zh-CN" altLang="en-US"/>
        </a:p>
      </dgm:t>
    </dgm:pt>
    <dgm:pt modelId="{DF65B65E-D0D5-4A15-9387-8CD4D8A7BED7}">
      <dgm:prSet/>
      <dgm:spPr/>
      <dgm:t>
        <a:bodyPr/>
        <a:lstStyle/>
        <a:p>
          <a:pPr rtl="0"/>
          <a:r>
            <a:rPr lang="en-US" smtClean="0"/>
            <a:t>5. Anomaly Detection in Network Traffic with K-means Clustering</a:t>
          </a:r>
          <a:endParaRPr lang="zh-CN"/>
        </a:p>
      </dgm:t>
    </dgm:pt>
    <dgm:pt modelId="{98EFC68E-8EAF-4208-9E71-0BF33A310E07}" cxnId="{A2756352-EB18-49CD-A800-342A66BAF678}" type="parTrans">
      <dgm:prSet/>
      <dgm:spPr/>
      <dgm:t>
        <a:bodyPr/>
        <a:lstStyle/>
        <a:p>
          <a:endParaRPr lang="zh-CN" altLang="en-US"/>
        </a:p>
      </dgm:t>
    </dgm:pt>
    <dgm:pt modelId="{831CED8A-03D5-458E-A3A4-88796E043D50}" cxnId="{A2756352-EB18-49CD-A800-342A66BAF678}" type="sibTrans">
      <dgm:prSet/>
      <dgm:spPr/>
      <dgm:t>
        <a:bodyPr/>
        <a:lstStyle/>
        <a:p>
          <a:endParaRPr lang="zh-CN" altLang="en-US"/>
        </a:p>
      </dgm:t>
    </dgm:pt>
    <dgm:pt modelId="{78C26FEC-CC0C-4164-8022-FA7AF339AB20}">
      <dgm:prSet/>
      <dgm:spPr/>
      <dgm:t>
        <a:bodyPr/>
        <a:lstStyle/>
        <a:p>
          <a:pPr rtl="0"/>
          <a:r>
            <a:rPr lang="en-US" smtClean="0"/>
            <a:t>6. Understanding Wikipedia with Latent Semantic Analysis</a:t>
          </a:r>
          <a:endParaRPr lang="zh-CN"/>
        </a:p>
      </dgm:t>
    </dgm:pt>
    <dgm:pt modelId="{C78E2220-1B02-460B-B1D2-A09A3E6AEEDA}" cxnId="{1312D321-3A8E-469A-9BD3-54A14423503C}" type="parTrans">
      <dgm:prSet/>
      <dgm:spPr/>
      <dgm:t>
        <a:bodyPr/>
        <a:lstStyle/>
        <a:p>
          <a:endParaRPr lang="zh-CN" altLang="en-US"/>
        </a:p>
      </dgm:t>
    </dgm:pt>
    <dgm:pt modelId="{92FFAE33-8C0E-44FF-A62E-28804742BE73}" cxnId="{1312D321-3A8E-469A-9BD3-54A14423503C}" type="sibTrans">
      <dgm:prSet/>
      <dgm:spPr/>
      <dgm:t>
        <a:bodyPr/>
        <a:lstStyle/>
        <a:p>
          <a:endParaRPr lang="zh-CN" altLang="en-US"/>
        </a:p>
      </dgm:t>
    </dgm:pt>
    <dgm:pt modelId="{65EED961-D758-472B-9E65-4D516851AAB1}">
      <dgm:prSet/>
      <dgm:spPr/>
      <dgm:t>
        <a:bodyPr/>
        <a:lstStyle/>
        <a:p>
          <a:pPr rtl="0"/>
          <a:r>
            <a:rPr lang="en-US" smtClean="0"/>
            <a:t>7. Analyzing Co-occurrence Networks with GraphX</a:t>
          </a:r>
          <a:endParaRPr lang="zh-CN"/>
        </a:p>
      </dgm:t>
    </dgm:pt>
    <dgm:pt modelId="{C173060C-AF6E-416C-838F-DF774A0B9D82}" cxnId="{D93F77D8-1E95-4EC8-8304-19E2CF39C3DD}" type="parTrans">
      <dgm:prSet/>
      <dgm:spPr/>
      <dgm:t>
        <a:bodyPr/>
        <a:lstStyle/>
        <a:p>
          <a:endParaRPr lang="zh-CN" altLang="en-US"/>
        </a:p>
      </dgm:t>
    </dgm:pt>
    <dgm:pt modelId="{FA3B0631-2869-48FD-9080-8409542A5823}" cxnId="{D93F77D8-1E95-4EC8-8304-19E2CF39C3DD}" type="sibTrans">
      <dgm:prSet/>
      <dgm:spPr/>
      <dgm:t>
        <a:bodyPr/>
        <a:lstStyle/>
        <a:p>
          <a:endParaRPr lang="zh-CN" altLang="en-US"/>
        </a:p>
      </dgm:t>
    </dgm:pt>
    <dgm:pt modelId="{57B3B8DD-933A-49D4-98C3-823CF08FBC82}">
      <dgm:prSet/>
      <dgm:spPr/>
      <dgm:t>
        <a:bodyPr/>
        <a:lstStyle/>
        <a:p>
          <a:pPr rtl="0"/>
          <a:r>
            <a:rPr lang="en-US" smtClean="0"/>
            <a:t>8. Geospatial and Temporal Data Analysis on the New York City Taxi Trip Data</a:t>
          </a:r>
          <a:endParaRPr lang="zh-CN"/>
        </a:p>
      </dgm:t>
    </dgm:pt>
    <dgm:pt modelId="{93215EFB-2E1C-473C-AC01-BDE895165643}" cxnId="{A0CD97A2-1110-4F18-8B83-4221BC4CCF4F}" type="parTrans">
      <dgm:prSet/>
      <dgm:spPr/>
      <dgm:t>
        <a:bodyPr/>
        <a:lstStyle/>
        <a:p>
          <a:endParaRPr lang="zh-CN" altLang="en-US"/>
        </a:p>
      </dgm:t>
    </dgm:pt>
    <dgm:pt modelId="{7AAE6FAA-98AA-45E0-91E2-42193A5570D3}" cxnId="{A0CD97A2-1110-4F18-8B83-4221BC4CCF4F}" type="sibTrans">
      <dgm:prSet/>
      <dgm:spPr/>
      <dgm:t>
        <a:bodyPr/>
        <a:lstStyle/>
        <a:p>
          <a:endParaRPr lang="zh-CN" altLang="en-US"/>
        </a:p>
      </dgm:t>
    </dgm:pt>
    <dgm:pt modelId="{A34332BF-B75C-493B-9FEC-DA3C11BBA721}">
      <dgm:prSet/>
      <dgm:spPr/>
      <dgm:t>
        <a:bodyPr/>
        <a:lstStyle/>
        <a:p>
          <a:pPr rtl="0"/>
          <a:r>
            <a:rPr lang="en-US" smtClean="0"/>
            <a:t>9. Estimating Financial Risk through Monte Carlo Simulation</a:t>
          </a:r>
          <a:endParaRPr lang="zh-CN"/>
        </a:p>
      </dgm:t>
    </dgm:pt>
    <dgm:pt modelId="{378BA46C-53DE-4264-8238-2B763224F4D4}" cxnId="{675DA462-BB5A-49BF-A0CE-FF1F886574F2}" type="parTrans">
      <dgm:prSet/>
      <dgm:spPr/>
      <dgm:t>
        <a:bodyPr/>
        <a:lstStyle/>
        <a:p>
          <a:endParaRPr lang="zh-CN" altLang="en-US"/>
        </a:p>
      </dgm:t>
    </dgm:pt>
    <dgm:pt modelId="{BAF69DDE-F5F5-40D9-9CB8-34066D5E26E0}" cxnId="{675DA462-BB5A-49BF-A0CE-FF1F886574F2}" type="sibTrans">
      <dgm:prSet/>
      <dgm:spPr/>
      <dgm:t>
        <a:bodyPr/>
        <a:lstStyle/>
        <a:p>
          <a:endParaRPr lang="zh-CN" altLang="en-US"/>
        </a:p>
      </dgm:t>
    </dgm:pt>
    <dgm:pt modelId="{66BF7D48-CDD4-4E8D-A698-A595183687B5}">
      <dgm:prSet/>
      <dgm:spPr/>
      <dgm:t>
        <a:bodyPr/>
        <a:lstStyle/>
        <a:p>
          <a:pPr rtl="0"/>
          <a:r>
            <a:rPr lang="en-US" smtClean="0"/>
            <a:t>10. Analyzing Genomics Data and the BDG Project</a:t>
          </a:r>
          <a:endParaRPr lang="zh-CN"/>
        </a:p>
      </dgm:t>
    </dgm:pt>
    <dgm:pt modelId="{A8CE0373-6E42-4C2C-9586-5F2166E6E4D9}" cxnId="{6B1A1F58-B727-4337-87FA-AD040CDED156}" type="parTrans">
      <dgm:prSet/>
      <dgm:spPr/>
      <dgm:t>
        <a:bodyPr/>
        <a:lstStyle/>
        <a:p>
          <a:endParaRPr lang="zh-CN" altLang="en-US"/>
        </a:p>
      </dgm:t>
    </dgm:pt>
    <dgm:pt modelId="{7B2F9D4F-543D-4E47-BD31-AAD01EAA8908}" cxnId="{6B1A1F58-B727-4337-87FA-AD040CDED156}" type="sibTrans">
      <dgm:prSet/>
      <dgm:spPr/>
      <dgm:t>
        <a:bodyPr/>
        <a:lstStyle/>
        <a:p>
          <a:endParaRPr lang="zh-CN" altLang="en-US"/>
        </a:p>
      </dgm:t>
    </dgm:pt>
    <dgm:pt modelId="{1FF74B74-5566-4373-BA27-3BA98F2DD74F}">
      <dgm:prSet/>
      <dgm:spPr/>
      <dgm:t>
        <a:bodyPr/>
        <a:lstStyle/>
        <a:p>
          <a:pPr rtl="0"/>
          <a:r>
            <a:rPr lang="en-US" smtClean="0"/>
            <a:t>11. Analyzing Neuroimaging Data with PySpark and Thunder</a:t>
          </a:r>
          <a:endParaRPr lang="zh-CN"/>
        </a:p>
      </dgm:t>
    </dgm:pt>
    <dgm:pt modelId="{E5631298-D51B-4CC9-A239-E56B629811EF}" cxnId="{EC15A2F5-6788-4215-9E45-3ED8033C485C}" type="parTrans">
      <dgm:prSet/>
      <dgm:spPr/>
      <dgm:t>
        <a:bodyPr/>
        <a:lstStyle/>
        <a:p>
          <a:endParaRPr lang="zh-CN" altLang="en-US"/>
        </a:p>
      </dgm:t>
    </dgm:pt>
    <dgm:pt modelId="{E3E71DB4-4BC7-4A5C-A721-0A42B056C4D6}" cxnId="{EC15A2F5-6788-4215-9E45-3ED8033C485C}" type="sibTrans">
      <dgm:prSet/>
      <dgm:spPr/>
      <dgm:t>
        <a:bodyPr/>
        <a:lstStyle/>
        <a:p>
          <a:endParaRPr lang="zh-CN" altLang="en-US"/>
        </a:p>
      </dgm:t>
    </dgm:pt>
    <dgm:pt modelId="{088BC13C-280B-4597-B2F0-C99E571A2DFA}" type="pres">
      <dgm:prSet presAssocID="{378C302D-9BE4-412E-A617-D8FC9EE95CA5}" presName="linear" presStyleCnt="0">
        <dgm:presLayoutVars>
          <dgm:animLvl val="lvl"/>
          <dgm:resizeHandles val="exact"/>
        </dgm:presLayoutVars>
      </dgm:prSet>
      <dgm:spPr/>
      <dgm:t>
        <a:bodyPr/>
        <a:lstStyle/>
        <a:p>
          <a:endParaRPr lang="zh-CN" altLang="en-US"/>
        </a:p>
      </dgm:t>
    </dgm:pt>
    <dgm:pt modelId="{F447F765-730D-4F99-AAF3-AD5DFEE7950E}" type="pres">
      <dgm:prSet presAssocID="{EFE10F7C-6F1C-4933-87FC-3371F4E815CD}" presName="parentText" presStyleLbl="node1" presStyleIdx="0" presStyleCnt="11">
        <dgm:presLayoutVars>
          <dgm:chMax val="0"/>
          <dgm:bulletEnabled val="1"/>
        </dgm:presLayoutVars>
      </dgm:prSet>
      <dgm:spPr/>
      <dgm:t>
        <a:bodyPr/>
        <a:lstStyle/>
        <a:p>
          <a:endParaRPr lang="zh-CN" altLang="en-US"/>
        </a:p>
      </dgm:t>
    </dgm:pt>
    <dgm:pt modelId="{BF7879B9-05DC-4598-A1C3-3071D32CF95E}" type="pres">
      <dgm:prSet presAssocID="{D51AF85D-9BE6-4632-AB5B-05235F2218AE}" presName="spacer" presStyleCnt="0"/>
      <dgm:spPr/>
    </dgm:pt>
    <dgm:pt modelId="{419CA0CD-4174-466F-8B8F-5CBFE5463439}" type="pres">
      <dgm:prSet presAssocID="{B5E5EE16-CF27-4F7C-A2E6-1152720200A2}" presName="parentText" presStyleLbl="node1" presStyleIdx="1" presStyleCnt="11">
        <dgm:presLayoutVars>
          <dgm:chMax val="0"/>
          <dgm:bulletEnabled val="1"/>
        </dgm:presLayoutVars>
      </dgm:prSet>
      <dgm:spPr/>
      <dgm:t>
        <a:bodyPr/>
        <a:lstStyle/>
        <a:p>
          <a:endParaRPr lang="zh-CN" altLang="en-US"/>
        </a:p>
      </dgm:t>
    </dgm:pt>
    <dgm:pt modelId="{DAC74467-D8B5-441A-841B-DC01F1C33207}" type="pres">
      <dgm:prSet presAssocID="{56E370B1-BD03-4B05-91DA-71AD53E3F153}" presName="spacer" presStyleCnt="0"/>
      <dgm:spPr/>
    </dgm:pt>
    <dgm:pt modelId="{970C6ED1-D817-4CD8-B850-D087C50119A7}" type="pres">
      <dgm:prSet presAssocID="{7ED8B01B-718C-4777-9365-3D08AE1B5407}" presName="parentText" presStyleLbl="node1" presStyleIdx="2" presStyleCnt="11">
        <dgm:presLayoutVars>
          <dgm:chMax val="0"/>
          <dgm:bulletEnabled val="1"/>
        </dgm:presLayoutVars>
      </dgm:prSet>
      <dgm:spPr/>
      <dgm:t>
        <a:bodyPr/>
        <a:lstStyle/>
        <a:p>
          <a:endParaRPr lang="zh-CN" altLang="en-US"/>
        </a:p>
      </dgm:t>
    </dgm:pt>
    <dgm:pt modelId="{67599B3C-32C8-4EF4-B3D8-8C0350059ABC}" type="pres">
      <dgm:prSet presAssocID="{434EF7A2-0DAA-423A-BABC-408802F41515}" presName="spacer" presStyleCnt="0"/>
      <dgm:spPr/>
    </dgm:pt>
    <dgm:pt modelId="{3E8EA2B1-741F-480F-8407-CE6462C547ED}" type="pres">
      <dgm:prSet presAssocID="{E1DCFF65-DF0F-4127-AD6B-A7B35CA48A8F}" presName="parentText" presStyleLbl="node1" presStyleIdx="3" presStyleCnt="11">
        <dgm:presLayoutVars>
          <dgm:chMax val="0"/>
          <dgm:bulletEnabled val="1"/>
        </dgm:presLayoutVars>
      </dgm:prSet>
      <dgm:spPr/>
      <dgm:t>
        <a:bodyPr/>
        <a:lstStyle/>
        <a:p>
          <a:endParaRPr lang="zh-CN" altLang="en-US"/>
        </a:p>
      </dgm:t>
    </dgm:pt>
    <dgm:pt modelId="{150E26D7-5A25-4D64-848D-C3655B6DF443}" type="pres">
      <dgm:prSet presAssocID="{6969959D-95C6-433E-BAA1-A29A58788148}" presName="spacer" presStyleCnt="0"/>
      <dgm:spPr/>
    </dgm:pt>
    <dgm:pt modelId="{B2E80062-164A-474E-A0B9-F5027677E469}" type="pres">
      <dgm:prSet presAssocID="{DF65B65E-D0D5-4A15-9387-8CD4D8A7BED7}" presName="parentText" presStyleLbl="node1" presStyleIdx="4" presStyleCnt="11">
        <dgm:presLayoutVars>
          <dgm:chMax val="0"/>
          <dgm:bulletEnabled val="1"/>
        </dgm:presLayoutVars>
      </dgm:prSet>
      <dgm:spPr/>
      <dgm:t>
        <a:bodyPr/>
        <a:lstStyle/>
        <a:p>
          <a:endParaRPr lang="zh-CN" altLang="en-US"/>
        </a:p>
      </dgm:t>
    </dgm:pt>
    <dgm:pt modelId="{3257BE49-DAF2-4D05-ABE9-16771BA06C66}" type="pres">
      <dgm:prSet presAssocID="{831CED8A-03D5-458E-A3A4-88796E043D50}" presName="spacer" presStyleCnt="0"/>
      <dgm:spPr/>
    </dgm:pt>
    <dgm:pt modelId="{4C1D30B9-0C64-482B-AE28-1495CCE66BB2}" type="pres">
      <dgm:prSet presAssocID="{78C26FEC-CC0C-4164-8022-FA7AF339AB20}" presName="parentText" presStyleLbl="node1" presStyleIdx="5" presStyleCnt="11">
        <dgm:presLayoutVars>
          <dgm:chMax val="0"/>
          <dgm:bulletEnabled val="1"/>
        </dgm:presLayoutVars>
      </dgm:prSet>
      <dgm:spPr/>
      <dgm:t>
        <a:bodyPr/>
        <a:lstStyle/>
        <a:p>
          <a:endParaRPr lang="zh-CN" altLang="en-US"/>
        </a:p>
      </dgm:t>
    </dgm:pt>
    <dgm:pt modelId="{33791519-A6BA-46D1-89B7-0604733D8ADF}" type="pres">
      <dgm:prSet presAssocID="{92FFAE33-8C0E-44FF-A62E-28804742BE73}" presName="spacer" presStyleCnt="0"/>
      <dgm:spPr/>
    </dgm:pt>
    <dgm:pt modelId="{FF650B5E-477B-456D-904D-D03D2A5D9843}" type="pres">
      <dgm:prSet presAssocID="{65EED961-D758-472B-9E65-4D516851AAB1}" presName="parentText" presStyleLbl="node1" presStyleIdx="6" presStyleCnt="11">
        <dgm:presLayoutVars>
          <dgm:chMax val="0"/>
          <dgm:bulletEnabled val="1"/>
        </dgm:presLayoutVars>
      </dgm:prSet>
      <dgm:spPr/>
      <dgm:t>
        <a:bodyPr/>
        <a:lstStyle/>
        <a:p>
          <a:endParaRPr lang="zh-CN" altLang="en-US"/>
        </a:p>
      </dgm:t>
    </dgm:pt>
    <dgm:pt modelId="{A9789E84-57FB-44BF-9B5E-1FCD0A4D697E}" type="pres">
      <dgm:prSet presAssocID="{FA3B0631-2869-48FD-9080-8409542A5823}" presName="spacer" presStyleCnt="0"/>
      <dgm:spPr/>
    </dgm:pt>
    <dgm:pt modelId="{1F2DC77A-69FC-4AE2-BB8E-DA7147598C3C}" type="pres">
      <dgm:prSet presAssocID="{57B3B8DD-933A-49D4-98C3-823CF08FBC82}" presName="parentText" presStyleLbl="node1" presStyleIdx="7" presStyleCnt="11">
        <dgm:presLayoutVars>
          <dgm:chMax val="0"/>
          <dgm:bulletEnabled val="1"/>
        </dgm:presLayoutVars>
      </dgm:prSet>
      <dgm:spPr/>
      <dgm:t>
        <a:bodyPr/>
        <a:lstStyle/>
        <a:p>
          <a:endParaRPr lang="zh-CN" altLang="en-US"/>
        </a:p>
      </dgm:t>
    </dgm:pt>
    <dgm:pt modelId="{46599A25-330C-47DF-94FA-191BD36FD8BF}" type="pres">
      <dgm:prSet presAssocID="{7AAE6FAA-98AA-45E0-91E2-42193A5570D3}" presName="spacer" presStyleCnt="0"/>
      <dgm:spPr/>
    </dgm:pt>
    <dgm:pt modelId="{9A23921F-0AF5-41AA-AE90-A9D679A88E42}" type="pres">
      <dgm:prSet presAssocID="{A34332BF-B75C-493B-9FEC-DA3C11BBA721}" presName="parentText" presStyleLbl="node1" presStyleIdx="8" presStyleCnt="11">
        <dgm:presLayoutVars>
          <dgm:chMax val="0"/>
          <dgm:bulletEnabled val="1"/>
        </dgm:presLayoutVars>
      </dgm:prSet>
      <dgm:spPr/>
      <dgm:t>
        <a:bodyPr/>
        <a:lstStyle/>
        <a:p>
          <a:endParaRPr lang="zh-CN" altLang="en-US"/>
        </a:p>
      </dgm:t>
    </dgm:pt>
    <dgm:pt modelId="{5D33BA6D-78AD-4BCB-944B-7CB64A70EFAD}" type="pres">
      <dgm:prSet presAssocID="{BAF69DDE-F5F5-40D9-9CB8-34066D5E26E0}" presName="spacer" presStyleCnt="0"/>
      <dgm:spPr/>
    </dgm:pt>
    <dgm:pt modelId="{AAB7FAE5-D665-4312-96ED-9A665A79379B}" type="pres">
      <dgm:prSet presAssocID="{66BF7D48-CDD4-4E8D-A698-A595183687B5}" presName="parentText" presStyleLbl="node1" presStyleIdx="9" presStyleCnt="11">
        <dgm:presLayoutVars>
          <dgm:chMax val="0"/>
          <dgm:bulletEnabled val="1"/>
        </dgm:presLayoutVars>
      </dgm:prSet>
      <dgm:spPr/>
      <dgm:t>
        <a:bodyPr/>
        <a:lstStyle/>
        <a:p>
          <a:endParaRPr lang="zh-CN" altLang="en-US"/>
        </a:p>
      </dgm:t>
    </dgm:pt>
    <dgm:pt modelId="{B46AC362-8C5C-4082-B36D-8461EB295806}" type="pres">
      <dgm:prSet presAssocID="{7B2F9D4F-543D-4E47-BD31-AAD01EAA8908}" presName="spacer" presStyleCnt="0"/>
      <dgm:spPr/>
    </dgm:pt>
    <dgm:pt modelId="{E73EF0CB-7646-414A-A697-F560C69A21EC}" type="pres">
      <dgm:prSet presAssocID="{1FF74B74-5566-4373-BA27-3BA98F2DD74F}" presName="parentText" presStyleLbl="node1" presStyleIdx="10" presStyleCnt="11">
        <dgm:presLayoutVars>
          <dgm:chMax val="0"/>
          <dgm:bulletEnabled val="1"/>
        </dgm:presLayoutVars>
      </dgm:prSet>
      <dgm:spPr/>
      <dgm:t>
        <a:bodyPr/>
        <a:lstStyle/>
        <a:p>
          <a:endParaRPr lang="zh-CN" altLang="en-US"/>
        </a:p>
      </dgm:t>
    </dgm:pt>
  </dgm:ptLst>
  <dgm:cxnLst>
    <dgm:cxn modelId="{79C15693-A5C1-45A4-8D6C-003763BAC788}" srcId="{378C302D-9BE4-412E-A617-D8FC9EE95CA5}" destId="{7ED8B01B-718C-4777-9365-3D08AE1B5407}" srcOrd="2" destOrd="0" parTransId="{50A39D97-4BC8-4E28-8B1D-D229F1DF87EE}" sibTransId="{434EF7A2-0DAA-423A-BABC-408802F41515}"/>
    <dgm:cxn modelId="{1312D321-3A8E-469A-9BD3-54A14423503C}" srcId="{378C302D-9BE4-412E-A617-D8FC9EE95CA5}" destId="{78C26FEC-CC0C-4164-8022-FA7AF339AB20}" srcOrd="5" destOrd="0" parTransId="{C78E2220-1B02-460B-B1D2-A09A3E6AEEDA}" sibTransId="{92FFAE33-8C0E-44FF-A62E-28804742BE73}"/>
    <dgm:cxn modelId="{05C69A0C-8636-43E4-846A-4A1AF418D5DA}" type="presOf" srcId="{B5E5EE16-CF27-4F7C-A2E6-1152720200A2}" destId="{419CA0CD-4174-466F-8B8F-5CBFE5463439}" srcOrd="0" destOrd="0" presId="urn:microsoft.com/office/officeart/2005/8/layout/vList2"/>
    <dgm:cxn modelId="{EC15A2F5-6788-4215-9E45-3ED8033C485C}" srcId="{378C302D-9BE4-412E-A617-D8FC9EE95CA5}" destId="{1FF74B74-5566-4373-BA27-3BA98F2DD74F}" srcOrd="10" destOrd="0" parTransId="{E5631298-D51B-4CC9-A239-E56B629811EF}" sibTransId="{E3E71DB4-4BC7-4A5C-A721-0A42B056C4D6}"/>
    <dgm:cxn modelId="{AFBDE7F1-552A-4C92-ADC2-328748EE62EE}" type="presOf" srcId="{57B3B8DD-933A-49D4-98C3-823CF08FBC82}" destId="{1F2DC77A-69FC-4AE2-BB8E-DA7147598C3C}" srcOrd="0" destOrd="0" presId="urn:microsoft.com/office/officeart/2005/8/layout/vList2"/>
    <dgm:cxn modelId="{675DA462-BB5A-49BF-A0CE-FF1F886574F2}" srcId="{378C302D-9BE4-412E-A617-D8FC9EE95CA5}" destId="{A34332BF-B75C-493B-9FEC-DA3C11BBA721}" srcOrd="8" destOrd="0" parTransId="{378BA46C-53DE-4264-8238-2B763224F4D4}" sibTransId="{BAF69DDE-F5F5-40D9-9CB8-34066D5E26E0}"/>
    <dgm:cxn modelId="{385A1EE1-5B4F-457F-B943-CF7B06B9D3A1}" type="presOf" srcId="{1FF74B74-5566-4373-BA27-3BA98F2DD74F}" destId="{E73EF0CB-7646-414A-A697-F560C69A21EC}" srcOrd="0" destOrd="0" presId="urn:microsoft.com/office/officeart/2005/8/layout/vList2"/>
    <dgm:cxn modelId="{6B1A1F58-B727-4337-87FA-AD040CDED156}" srcId="{378C302D-9BE4-412E-A617-D8FC9EE95CA5}" destId="{66BF7D48-CDD4-4E8D-A698-A595183687B5}" srcOrd="9" destOrd="0" parTransId="{A8CE0373-6E42-4C2C-9586-5F2166E6E4D9}" sibTransId="{7B2F9D4F-543D-4E47-BD31-AAD01EAA8908}"/>
    <dgm:cxn modelId="{FE6BB236-8485-438D-9043-F83DE79805F3}" srcId="{378C302D-9BE4-412E-A617-D8FC9EE95CA5}" destId="{B5E5EE16-CF27-4F7C-A2E6-1152720200A2}" srcOrd="1" destOrd="0" parTransId="{921D6371-2C57-4BA7-A9DC-E5A7BC3EBEE0}" sibTransId="{56E370B1-BD03-4B05-91DA-71AD53E3F153}"/>
    <dgm:cxn modelId="{4111EDB6-9D6E-477D-8522-DE5E6B6C09D4}" srcId="{378C302D-9BE4-412E-A617-D8FC9EE95CA5}" destId="{EFE10F7C-6F1C-4933-87FC-3371F4E815CD}" srcOrd="0" destOrd="0" parTransId="{668315F5-8A34-43C8-B006-36A0F561CAFE}" sibTransId="{D51AF85D-9BE6-4632-AB5B-05235F2218AE}"/>
    <dgm:cxn modelId="{51ECCC6A-FA25-4A2E-937A-F5861988B204}" type="presOf" srcId="{E1DCFF65-DF0F-4127-AD6B-A7B35CA48A8F}" destId="{3E8EA2B1-741F-480F-8407-CE6462C547ED}" srcOrd="0" destOrd="0" presId="urn:microsoft.com/office/officeart/2005/8/layout/vList2"/>
    <dgm:cxn modelId="{8EE39F5B-AEAB-407B-A3C9-DD5CA13DA42C}" srcId="{378C302D-9BE4-412E-A617-D8FC9EE95CA5}" destId="{E1DCFF65-DF0F-4127-AD6B-A7B35CA48A8F}" srcOrd="3" destOrd="0" parTransId="{1B4DB3DF-1B6B-4A75-BAED-95141197F26D}" sibTransId="{6969959D-95C6-433E-BAA1-A29A58788148}"/>
    <dgm:cxn modelId="{3385ED48-0EF6-4D24-8D63-21BB168CA7D3}" type="presOf" srcId="{DF65B65E-D0D5-4A15-9387-8CD4D8A7BED7}" destId="{B2E80062-164A-474E-A0B9-F5027677E469}" srcOrd="0" destOrd="0" presId="urn:microsoft.com/office/officeart/2005/8/layout/vList2"/>
    <dgm:cxn modelId="{0C8CFC71-AD04-4638-B827-70DFB1CF3834}" type="presOf" srcId="{7ED8B01B-718C-4777-9365-3D08AE1B5407}" destId="{970C6ED1-D817-4CD8-B850-D087C50119A7}" srcOrd="0" destOrd="0" presId="urn:microsoft.com/office/officeart/2005/8/layout/vList2"/>
    <dgm:cxn modelId="{A58B89E3-893E-476A-875D-50A1391770E6}" type="presOf" srcId="{78C26FEC-CC0C-4164-8022-FA7AF339AB20}" destId="{4C1D30B9-0C64-482B-AE28-1495CCE66BB2}" srcOrd="0" destOrd="0" presId="urn:microsoft.com/office/officeart/2005/8/layout/vList2"/>
    <dgm:cxn modelId="{A2756352-EB18-49CD-A800-342A66BAF678}" srcId="{378C302D-9BE4-412E-A617-D8FC9EE95CA5}" destId="{DF65B65E-D0D5-4A15-9387-8CD4D8A7BED7}" srcOrd="4" destOrd="0" parTransId="{98EFC68E-8EAF-4208-9E71-0BF33A310E07}" sibTransId="{831CED8A-03D5-458E-A3A4-88796E043D50}"/>
    <dgm:cxn modelId="{A0CD97A2-1110-4F18-8B83-4221BC4CCF4F}" srcId="{378C302D-9BE4-412E-A617-D8FC9EE95CA5}" destId="{57B3B8DD-933A-49D4-98C3-823CF08FBC82}" srcOrd="7" destOrd="0" parTransId="{93215EFB-2E1C-473C-AC01-BDE895165643}" sibTransId="{7AAE6FAA-98AA-45E0-91E2-42193A5570D3}"/>
    <dgm:cxn modelId="{D93F77D8-1E95-4EC8-8304-19E2CF39C3DD}" srcId="{378C302D-9BE4-412E-A617-D8FC9EE95CA5}" destId="{65EED961-D758-472B-9E65-4D516851AAB1}" srcOrd="6" destOrd="0" parTransId="{C173060C-AF6E-416C-838F-DF774A0B9D82}" sibTransId="{FA3B0631-2869-48FD-9080-8409542A5823}"/>
    <dgm:cxn modelId="{E2B201FE-596F-4EFB-BC6E-B1609CFDA16C}" type="presOf" srcId="{A34332BF-B75C-493B-9FEC-DA3C11BBA721}" destId="{9A23921F-0AF5-41AA-AE90-A9D679A88E42}" srcOrd="0" destOrd="0" presId="urn:microsoft.com/office/officeart/2005/8/layout/vList2"/>
    <dgm:cxn modelId="{990D7395-16E3-4D67-AB65-212CFF9294E8}" type="presOf" srcId="{66BF7D48-CDD4-4E8D-A698-A595183687B5}" destId="{AAB7FAE5-D665-4312-96ED-9A665A79379B}" srcOrd="0" destOrd="0" presId="urn:microsoft.com/office/officeart/2005/8/layout/vList2"/>
    <dgm:cxn modelId="{DD962714-609D-4A6A-8646-0C28ADB41902}" type="presOf" srcId="{378C302D-9BE4-412E-A617-D8FC9EE95CA5}" destId="{088BC13C-280B-4597-B2F0-C99E571A2DFA}" srcOrd="0" destOrd="0" presId="urn:microsoft.com/office/officeart/2005/8/layout/vList2"/>
    <dgm:cxn modelId="{BF05C9CC-5A30-413E-A746-7563B52EE040}" type="presOf" srcId="{65EED961-D758-472B-9E65-4D516851AAB1}" destId="{FF650B5E-477B-456D-904D-D03D2A5D9843}" srcOrd="0" destOrd="0" presId="urn:microsoft.com/office/officeart/2005/8/layout/vList2"/>
    <dgm:cxn modelId="{E1739438-47BD-4131-B157-DC96950EBBA9}" type="presOf" srcId="{EFE10F7C-6F1C-4933-87FC-3371F4E815CD}" destId="{F447F765-730D-4F99-AAF3-AD5DFEE7950E}" srcOrd="0" destOrd="0" presId="urn:microsoft.com/office/officeart/2005/8/layout/vList2"/>
    <dgm:cxn modelId="{35D77AE6-D86B-457F-ACCE-D200799AF350}" type="presParOf" srcId="{088BC13C-280B-4597-B2F0-C99E571A2DFA}" destId="{F447F765-730D-4F99-AAF3-AD5DFEE7950E}" srcOrd="0" destOrd="0" presId="urn:microsoft.com/office/officeart/2005/8/layout/vList2"/>
    <dgm:cxn modelId="{3CE3FCFF-81CE-4AC9-9609-3131D937AF9E}" type="presParOf" srcId="{088BC13C-280B-4597-B2F0-C99E571A2DFA}" destId="{BF7879B9-05DC-4598-A1C3-3071D32CF95E}" srcOrd="1" destOrd="0" presId="urn:microsoft.com/office/officeart/2005/8/layout/vList2"/>
    <dgm:cxn modelId="{B34B9C1F-A8BA-4C20-BCC5-B4A4102A5415}" type="presParOf" srcId="{088BC13C-280B-4597-B2F0-C99E571A2DFA}" destId="{419CA0CD-4174-466F-8B8F-5CBFE5463439}" srcOrd="2" destOrd="0" presId="urn:microsoft.com/office/officeart/2005/8/layout/vList2"/>
    <dgm:cxn modelId="{AD23DF5F-7033-47E1-8D31-8AB5477CE7AB}" type="presParOf" srcId="{088BC13C-280B-4597-B2F0-C99E571A2DFA}" destId="{DAC74467-D8B5-441A-841B-DC01F1C33207}" srcOrd="3" destOrd="0" presId="urn:microsoft.com/office/officeart/2005/8/layout/vList2"/>
    <dgm:cxn modelId="{755FA5C7-7015-458E-BF78-A28E677A3A21}" type="presParOf" srcId="{088BC13C-280B-4597-B2F0-C99E571A2DFA}" destId="{970C6ED1-D817-4CD8-B850-D087C50119A7}" srcOrd="4" destOrd="0" presId="urn:microsoft.com/office/officeart/2005/8/layout/vList2"/>
    <dgm:cxn modelId="{5E3D3B71-EBE8-460F-9114-7E75D8FEC05C}" type="presParOf" srcId="{088BC13C-280B-4597-B2F0-C99E571A2DFA}" destId="{67599B3C-32C8-4EF4-B3D8-8C0350059ABC}" srcOrd="5" destOrd="0" presId="urn:microsoft.com/office/officeart/2005/8/layout/vList2"/>
    <dgm:cxn modelId="{0FD1BECE-B7FC-45CE-8581-8ABBE92E119D}" type="presParOf" srcId="{088BC13C-280B-4597-B2F0-C99E571A2DFA}" destId="{3E8EA2B1-741F-480F-8407-CE6462C547ED}" srcOrd="6" destOrd="0" presId="urn:microsoft.com/office/officeart/2005/8/layout/vList2"/>
    <dgm:cxn modelId="{0170201E-9C41-4593-8554-5626E92C9C7C}" type="presParOf" srcId="{088BC13C-280B-4597-B2F0-C99E571A2DFA}" destId="{150E26D7-5A25-4D64-848D-C3655B6DF443}" srcOrd="7" destOrd="0" presId="urn:microsoft.com/office/officeart/2005/8/layout/vList2"/>
    <dgm:cxn modelId="{C5EF6480-F30B-4DA8-9490-30AC2EE67E76}" type="presParOf" srcId="{088BC13C-280B-4597-B2F0-C99E571A2DFA}" destId="{B2E80062-164A-474E-A0B9-F5027677E469}" srcOrd="8" destOrd="0" presId="urn:microsoft.com/office/officeart/2005/8/layout/vList2"/>
    <dgm:cxn modelId="{689732A9-87D6-4FDC-985E-F04AC20172CE}" type="presParOf" srcId="{088BC13C-280B-4597-B2F0-C99E571A2DFA}" destId="{3257BE49-DAF2-4D05-ABE9-16771BA06C66}" srcOrd="9" destOrd="0" presId="urn:microsoft.com/office/officeart/2005/8/layout/vList2"/>
    <dgm:cxn modelId="{7A757366-5558-4BCD-8354-985922D6E53E}" type="presParOf" srcId="{088BC13C-280B-4597-B2F0-C99E571A2DFA}" destId="{4C1D30B9-0C64-482B-AE28-1495CCE66BB2}" srcOrd="10" destOrd="0" presId="urn:microsoft.com/office/officeart/2005/8/layout/vList2"/>
    <dgm:cxn modelId="{BDD6794F-5A38-4428-AEB8-4646CCE8C35B}" type="presParOf" srcId="{088BC13C-280B-4597-B2F0-C99E571A2DFA}" destId="{33791519-A6BA-46D1-89B7-0604733D8ADF}" srcOrd="11" destOrd="0" presId="urn:microsoft.com/office/officeart/2005/8/layout/vList2"/>
    <dgm:cxn modelId="{47044534-E857-4882-91F8-5988E1BD7037}" type="presParOf" srcId="{088BC13C-280B-4597-B2F0-C99E571A2DFA}" destId="{FF650B5E-477B-456D-904D-D03D2A5D9843}" srcOrd="12" destOrd="0" presId="urn:microsoft.com/office/officeart/2005/8/layout/vList2"/>
    <dgm:cxn modelId="{3932B1F2-5831-4DB0-8DDD-9D68E4349FE6}" type="presParOf" srcId="{088BC13C-280B-4597-B2F0-C99E571A2DFA}" destId="{A9789E84-57FB-44BF-9B5E-1FCD0A4D697E}" srcOrd="13" destOrd="0" presId="urn:microsoft.com/office/officeart/2005/8/layout/vList2"/>
    <dgm:cxn modelId="{BFEC797A-3ABC-406F-A4BA-8F3C2FD5A47B}" type="presParOf" srcId="{088BC13C-280B-4597-B2F0-C99E571A2DFA}" destId="{1F2DC77A-69FC-4AE2-BB8E-DA7147598C3C}" srcOrd="14" destOrd="0" presId="urn:microsoft.com/office/officeart/2005/8/layout/vList2"/>
    <dgm:cxn modelId="{2B7C1BAD-C621-4F89-BB19-CF48EB4CFB69}" type="presParOf" srcId="{088BC13C-280B-4597-B2F0-C99E571A2DFA}" destId="{46599A25-330C-47DF-94FA-191BD36FD8BF}" srcOrd="15" destOrd="0" presId="urn:microsoft.com/office/officeart/2005/8/layout/vList2"/>
    <dgm:cxn modelId="{A3171C64-0B1D-4249-B75F-688397242333}" type="presParOf" srcId="{088BC13C-280B-4597-B2F0-C99E571A2DFA}" destId="{9A23921F-0AF5-41AA-AE90-A9D679A88E42}" srcOrd="16" destOrd="0" presId="urn:microsoft.com/office/officeart/2005/8/layout/vList2"/>
    <dgm:cxn modelId="{C066ED59-28A4-4C17-8357-FBC0EF782E9E}" type="presParOf" srcId="{088BC13C-280B-4597-B2F0-C99E571A2DFA}" destId="{5D33BA6D-78AD-4BCB-944B-7CB64A70EFAD}" srcOrd="17" destOrd="0" presId="urn:microsoft.com/office/officeart/2005/8/layout/vList2"/>
    <dgm:cxn modelId="{263F7EC3-6F27-4CFC-87AE-B0CE68D6FD24}" type="presParOf" srcId="{088BC13C-280B-4597-B2F0-C99E571A2DFA}" destId="{AAB7FAE5-D665-4312-96ED-9A665A79379B}" srcOrd="18" destOrd="0" presId="urn:microsoft.com/office/officeart/2005/8/layout/vList2"/>
    <dgm:cxn modelId="{CAF73682-E331-4F13-99AD-EE895D9D8D32}" type="presParOf" srcId="{088BC13C-280B-4597-B2F0-C99E571A2DFA}" destId="{B46AC362-8C5C-4082-B36D-8461EB295806}" srcOrd="19" destOrd="0" presId="urn:microsoft.com/office/officeart/2005/8/layout/vList2"/>
    <dgm:cxn modelId="{9E897A9B-F00E-4298-A2AB-17FCF9CA4AB8}" type="presParOf" srcId="{088BC13C-280B-4597-B2F0-C99E571A2DFA}" destId="{E73EF0CB-7646-414A-A697-F560C69A21EC}" srcOrd="20"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514F2C4-F555-4CD7-BF1A-6C3B79A09BD5}" type="doc">
      <dgm:prSet loTypeId="urn:microsoft.com/office/officeart/2005/8/layout/vList2" loCatId="list" qsTypeId="urn:microsoft.com/office/officeart/2005/8/quickstyle/simple5" qsCatId="simple" csTypeId="urn:microsoft.com/office/officeart/2005/8/colors/colorful5" csCatId="colorful"/>
      <dgm:spPr/>
      <dgm:t>
        <a:bodyPr/>
        <a:lstStyle/>
        <a:p>
          <a:endParaRPr lang="zh-CN" altLang="en-US"/>
        </a:p>
      </dgm:t>
    </dgm:pt>
    <dgm:pt modelId="{66289CBA-0EB9-44E6-BD21-3DFCE3C5F1BD}">
      <dgm:prSet/>
      <dgm:spPr/>
      <dgm:t>
        <a:bodyPr/>
        <a:lstStyle/>
        <a:p>
          <a:pPr rtl="0"/>
          <a:r>
            <a:rPr lang="en-US" b="1" smtClean="0"/>
            <a:t>Part I </a:t>
          </a:r>
          <a:r>
            <a:rPr lang="en-US" smtClean="0"/>
            <a:t>Getting Started</a:t>
          </a:r>
          <a:endParaRPr lang="zh-CN"/>
        </a:p>
      </dgm:t>
    </dgm:pt>
    <dgm:pt modelId="{04FF7E39-DEB5-4A25-84CD-146990419B48}" cxnId="{1E63C99A-25F6-4556-A96F-3C0F582B19A9}" type="parTrans">
      <dgm:prSet/>
      <dgm:spPr/>
      <dgm:t>
        <a:bodyPr/>
        <a:lstStyle/>
        <a:p>
          <a:endParaRPr lang="zh-CN" altLang="en-US"/>
        </a:p>
      </dgm:t>
    </dgm:pt>
    <dgm:pt modelId="{67B3A27F-1E6C-44CA-A261-842D750190FC}" cxnId="{1E63C99A-25F6-4556-A96F-3C0F582B19A9}" type="sibTrans">
      <dgm:prSet/>
      <dgm:spPr/>
      <dgm:t>
        <a:bodyPr/>
        <a:lstStyle/>
        <a:p>
          <a:endParaRPr lang="zh-CN" altLang="en-US"/>
        </a:p>
      </dgm:t>
    </dgm:pt>
    <dgm:pt modelId="{D962EC78-41C9-4CC9-898F-B10907F2F29D}">
      <dgm:prSet/>
      <dgm:spPr/>
      <dgm:t>
        <a:bodyPr/>
        <a:lstStyle/>
        <a:p>
          <a:pPr rtl="0"/>
          <a:r>
            <a:rPr lang="en-US" b="1" smtClean="0"/>
            <a:t>Part II </a:t>
          </a:r>
          <a:r>
            <a:rPr lang="en-US" smtClean="0"/>
            <a:t>Learning the NoSQL Basics</a:t>
          </a:r>
          <a:endParaRPr lang="zh-CN"/>
        </a:p>
      </dgm:t>
    </dgm:pt>
    <dgm:pt modelId="{BBA518E1-233E-4CD6-B835-00FA99F57942}" cxnId="{EA78927C-7DE6-417D-ACC5-60CF2CDD88EA}" type="parTrans">
      <dgm:prSet/>
      <dgm:spPr/>
      <dgm:t>
        <a:bodyPr/>
        <a:lstStyle/>
        <a:p>
          <a:endParaRPr lang="zh-CN" altLang="en-US"/>
        </a:p>
      </dgm:t>
    </dgm:pt>
    <dgm:pt modelId="{E80E99A2-5EFD-40F8-B120-72595AA5D6D9}" cxnId="{EA78927C-7DE6-417D-ACC5-60CF2CDD88EA}" type="sibTrans">
      <dgm:prSet/>
      <dgm:spPr/>
      <dgm:t>
        <a:bodyPr/>
        <a:lstStyle/>
        <a:p>
          <a:endParaRPr lang="zh-CN" altLang="en-US"/>
        </a:p>
      </dgm:t>
    </dgm:pt>
    <dgm:pt modelId="{19421467-1BBE-4B9A-8A42-33AE5E76537F}">
      <dgm:prSet/>
      <dgm:spPr/>
      <dgm:t>
        <a:bodyPr/>
        <a:lstStyle/>
        <a:p>
          <a:pPr rtl="0"/>
          <a:r>
            <a:rPr lang="en-US" b="1" smtClean="0"/>
            <a:t>Part III  </a:t>
          </a:r>
          <a:r>
            <a:rPr lang="en-US" smtClean="0"/>
            <a:t>Gaining Proficiency with NoSQL</a:t>
          </a:r>
          <a:endParaRPr lang="zh-CN"/>
        </a:p>
      </dgm:t>
    </dgm:pt>
    <dgm:pt modelId="{F4BDF21C-B971-41AF-86F5-E4D8D39D317D}" cxnId="{DA9EC35F-F524-46B6-BCC8-A7F89848F1FC}" type="parTrans">
      <dgm:prSet/>
      <dgm:spPr/>
      <dgm:t>
        <a:bodyPr/>
        <a:lstStyle/>
        <a:p>
          <a:endParaRPr lang="zh-CN" altLang="en-US"/>
        </a:p>
      </dgm:t>
    </dgm:pt>
    <dgm:pt modelId="{30C04AC3-5459-4CAE-B4ED-B841C920F090}" cxnId="{DA9EC35F-F524-46B6-BCC8-A7F89848F1FC}" type="sibTrans">
      <dgm:prSet/>
      <dgm:spPr/>
      <dgm:t>
        <a:bodyPr/>
        <a:lstStyle/>
        <a:p>
          <a:endParaRPr lang="zh-CN" altLang="en-US"/>
        </a:p>
      </dgm:t>
    </dgm:pt>
    <dgm:pt modelId="{D00284CA-F661-4A5B-8713-ED5BA05411FD}">
      <dgm:prSet/>
      <dgm:spPr/>
      <dgm:t>
        <a:bodyPr/>
        <a:lstStyle/>
        <a:p>
          <a:pPr rtl="0"/>
          <a:r>
            <a:rPr lang="en-US" b="1" smtClean="0"/>
            <a:t>Part IV  </a:t>
          </a:r>
          <a:r>
            <a:rPr lang="en-US" smtClean="0"/>
            <a:t>Mastering NoSQL</a:t>
          </a:r>
          <a:endParaRPr lang="zh-CN"/>
        </a:p>
      </dgm:t>
    </dgm:pt>
    <dgm:pt modelId="{1651D3F2-94CE-4986-88C7-7C304D46C765}" cxnId="{B5DC4786-C3B9-42BF-8750-80897B8CBF62}" type="parTrans">
      <dgm:prSet/>
      <dgm:spPr/>
      <dgm:t>
        <a:bodyPr/>
        <a:lstStyle/>
        <a:p>
          <a:endParaRPr lang="zh-CN" altLang="en-US"/>
        </a:p>
      </dgm:t>
    </dgm:pt>
    <dgm:pt modelId="{1F5C607A-735B-4D3D-9DF6-2E6B2F254C8A}" cxnId="{B5DC4786-C3B9-42BF-8750-80897B8CBF62}" type="sibTrans">
      <dgm:prSet/>
      <dgm:spPr/>
      <dgm:t>
        <a:bodyPr/>
        <a:lstStyle/>
        <a:p>
          <a:endParaRPr lang="zh-CN" altLang="en-US"/>
        </a:p>
      </dgm:t>
    </dgm:pt>
    <dgm:pt modelId="{B3090E7E-A55A-4D59-A152-105092FB87E7}" type="pres">
      <dgm:prSet presAssocID="{7514F2C4-F555-4CD7-BF1A-6C3B79A09BD5}" presName="linear" presStyleCnt="0">
        <dgm:presLayoutVars>
          <dgm:animLvl val="lvl"/>
          <dgm:resizeHandles val="exact"/>
        </dgm:presLayoutVars>
      </dgm:prSet>
      <dgm:spPr/>
      <dgm:t>
        <a:bodyPr/>
        <a:lstStyle/>
        <a:p>
          <a:endParaRPr lang="zh-CN" altLang="en-US"/>
        </a:p>
      </dgm:t>
    </dgm:pt>
    <dgm:pt modelId="{541AF94E-E78F-4737-8B77-0D2A32D25347}" type="pres">
      <dgm:prSet presAssocID="{66289CBA-0EB9-44E6-BD21-3DFCE3C5F1BD}" presName="parentText" presStyleLbl="node1" presStyleIdx="0" presStyleCnt="4">
        <dgm:presLayoutVars>
          <dgm:chMax val="0"/>
          <dgm:bulletEnabled val="1"/>
        </dgm:presLayoutVars>
      </dgm:prSet>
      <dgm:spPr/>
      <dgm:t>
        <a:bodyPr/>
        <a:lstStyle/>
        <a:p>
          <a:endParaRPr lang="zh-CN" altLang="en-US"/>
        </a:p>
      </dgm:t>
    </dgm:pt>
    <dgm:pt modelId="{AD6A5F54-F42A-4A5D-97D3-14F00E5FE33F}" type="pres">
      <dgm:prSet presAssocID="{67B3A27F-1E6C-44CA-A261-842D750190FC}" presName="spacer" presStyleCnt="0"/>
      <dgm:spPr/>
    </dgm:pt>
    <dgm:pt modelId="{A17781AC-0380-4DEA-947A-FD377E454034}" type="pres">
      <dgm:prSet presAssocID="{D962EC78-41C9-4CC9-898F-B10907F2F29D}" presName="parentText" presStyleLbl="node1" presStyleIdx="1" presStyleCnt="4">
        <dgm:presLayoutVars>
          <dgm:chMax val="0"/>
          <dgm:bulletEnabled val="1"/>
        </dgm:presLayoutVars>
      </dgm:prSet>
      <dgm:spPr/>
      <dgm:t>
        <a:bodyPr/>
        <a:lstStyle/>
        <a:p>
          <a:endParaRPr lang="zh-CN" altLang="en-US"/>
        </a:p>
      </dgm:t>
    </dgm:pt>
    <dgm:pt modelId="{8B357DD1-11A7-45F7-979A-CCCBC5190FFF}" type="pres">
      <dgm:prSet presAssocID="{E80E99A2-5EFD-40F8-B120-72595AA5D6D9}" presName="spacer" presStyleCnt="0"/>
      <dgm:spPr/>
    </dgm:pt>
    <dgm:pt modelId="{2A951EC2-582D-4250-B1A7-AC988907AFFC}" type="pres">
      <dgm:prSet presAssocID="{19421467-1BBE-4B9A-8A42-33AE5E76537F}" presName="parentText" presStyleLbl="node1" presStyleIdx="2" presStyleCnt="4">
        <dgm:presLayoutVars>
          <dgm:chMax val="0"/>
          <dgm:bulletEnabled val="1"/>
        </dgm:presLayoutVars>
      </dgm:prSet>
      <dgm:spPr/>
      <dgm:t>
        <a:bodyPr/>
        <a:lstStyle/>
        <a:p>
          <a:endParaRPr lang="zh-CN" altLang="en-US"/>
        </a:p>
      </dgm:t>
    </dgm:pt>
    <dgm:pt modelId="{A2CC12A7-289F-4C01-8B8F-FC01DE0F5935}" type="pres">
      <dgm:prSet presAssocID="{30C04AC3-5459-4CAE-B4ED-B841C920F090}" presName="spacer" presStyleCnt="0"/>
      <dgm:spPr/>
    </dgm:pt>
    <dgm:pt modelId="{E260CCB4-A4E3-4E31-A41C-5F381E5D8A3B}" type="pres">
      <dgm:prSet presAssocID="{D00284CA-F661-4A5B-8713-ED5BA05411FD}" presName="parentText" presStyleLbl="node1" presStyleIdx="3" presStyleCnt="4">
        <dgm:presLayoutVars>
          <dgm:chMax val="0"/>
          <dgm:bulletEnabled val="1"/>
        </dgm:presLayoutVars>
      </dgm:prSet>
      <dgm:spPr/>
      <dgm:t>
        <a:bodyPr/>
        <a:lstStyle/>
        <a:p>
          <a:endParaRPr lang="zh-CN" altLang="en-US"/>
        </a:p>
      </dgm:t>
    </dgm:pt>
  </dgm:ptLst>
  <dgm:cxnLst>
    <dgm:cxn modelId="{E8009A86-07D7-46D7-9116-B97FC18579EF}" type="presOf" srcId="{19421467-1BBE-4B9A-8A42-33AE5E76537F}" destId="{2A951EC2-582D-4250-B1A7-AC988907AFFC}" srcOrd="0" destOrd="0" presId="urn:microsoft.com/office/officeart/2005/8/layout/vList2"/>
    <dgm:cxn modelId="{4B0CB900-668A-4DF6-84BE-091D420EDE7F}" type="presOf" srcId="{D00284CA-F661-4A5B-8713-ED5BA05411FD}" destId="{E260CCB4-A4E3-4E31-A41C-5F381E5D8A3B}" srcOrd="0" destOrd="0" presId="urn:microsoft.com/office/officeart/2005/8/layout/vList2"/>
    <dgm:cxn modelId="{DA9EC35F-F524-46B6-BCC8-A7F89848F1FC}" srcId="{7514F2C4-F555-4CD7-BF1A-6C3B79A09BD5}" destId="{19421467-1BBE-4B9A-8A42-33AE5E76537F}" srcOrd="2" destOrd="0" parTransId="{F4BDF21C-B971-41AF-86F5-E4D8D39D317D}" sibTransId="{30C04AC3-5459-4CAE-B4ED-B841C920F090}"/>
    <dgm:cxn modelId="{1E63C99A-25F6-4556-A96F-3C0F582B19A9}" srcId="{7514F2C4-F555-4CD7-BF1A-6C3B79A09BD5}" destId="{66289CBA-0EB9-44E6-BD21-3DFCE3C5F1BD}" srcOrd="0" destOrd="0" parTransId="{04FF7E39-DEB5-4A25-84CD-146990419B48}" sibTransId="{67B3A27F-1E6C-44CA-A261-842D750190FC}"/>
    <dgm:cxn modelId="{31F812EF-2064-4574-8FFA-E049BA7A8689}" type="presOf" srcId="{D962EC78-41C9-4CC9-898F-B10907F2F29D}" destId="{A17781AC-0380-4DEA-947A-FD377E454034}" srcOrd="0" destOrd="0" presId="urn:microsoft.com/office/officeart/2005/8/layout/vList2"/>
    <dgm:cxn modelId="{EDBF73BD-AB7C-41FD-821B-A59D136C4217}" type="presOf" srcId="{7514F2C4-F555-4CD7-BF1A-6C3B79A09BD5}" destId="{B3090E7E-A55A-4D59-A152-105092FB87E7}" srcOrd="0" destOrd="0" presId="urn:microsoft.com/office/officeart/2005/8/layout/vList2"/>
    <dgm:cxn modelId="{1461D6B7-0CCD-4322-BB59-D2E420342620}" type="presOf" srcId="{66289CBA-0EB9-44E6-BD21-3DFCE3C5F1BD}" destId="{541AF94E-E78F-4737-8B77-0D2A32D25347}" srcOrd="0" destOrd="0" presId="urn:microsoft.com/office/officeart/2005/8/layout/vList2"/>
    <dgm:cxn modelId="{B5DC4786-C3B9-42BF-8750-80897B8CBF62}" srcId="{7514F2C4-F555-4CD7-BF1A-6C3B79A09BD5}" destId="{D00284CA-F661-4A5B-8713-ED5BA05411FD}" srcOrd="3" destOrd="0" parTransId="{1651D3F2-94CE-4986-88C7-7C304D46C765}" sibTransId="{1F5C607A-735B-4D3D-9DF6-2E6B2F254C8A}"/>
    <dgm:cxn modelId="{EA78927C-7DE6-417D-ACC5-60CF2CDD88EA}" srcId="{7514F2C4-F555-4CD7-BF1A-6C3B79A09BD5}" destId="{D962EC78-41C9-4CC9-898F-B10907F2F29D}" srcOrd="1" destOrd="0" parTransId="{BBA518E1-233E-4CD6-B835-00FA99F57942}" sibTransId="{E80E99A2-5EFD-40F8-B120-72595AA5D6D9}"/>
    <dgm:cxn modelId="{AC4E5154-22C7-42C6-BFA6-C9340054CF3B}" type="presParOf" srcId="{B3090E7E-A55A-4D59-A152-105092FB87E7}" destId="{541AF94E-E78F-4737-8B77-0D2A32D25347}" srcOrd="0" destOrd="0" presId="urn:microsoft.com/office/officeart/2005/8/layout/vList2"/>
    <dgm:cxn modelId="{554422C8-F7D4-4CF7-95D8-A494DD232213}" type="presParOf" srcId="{B3090E7E-A55A-4D59-A152-105092FB87E7}" destId="{AD6A5F54-F42A-4A5D-97D3-14F00E5FE33F}" srcOrd="1" destOrd="0" presId="urn:microsoft.com/office/officeart/2005/8/layout/vList2"/>
    <dgm:cxn modelId="{7E25AC21-7EEE-4E8D-A01D-9BEF1AD2B93D}" type="presParOf" srcId="{B3090E7E-A55A-4D59-A152-105092FB87E7}" destId="{A17781AC-0380-4DEA-947A-FD377E454034}" srcOrd="2" destOrd="0" presId="urn:microsoft.com/office/officeart/2005/8/layout/vList2"/>
    <dgm:cxn modelId="{C75D2DC0-1966-44E5-B1A6-A29AEAB5FA99}" type="presParOf" srcId="{B3090E7E-A55A-4D59-A152-105092FB87E7}" destId="{8B357DD1-11A7-45F7-979A-CCCBC5190FFF}" srcOrd="3" destOrd="0" presId="urn:microsoft.com/office/officeart/2005/8/layout/vList2"/>
    <dgm:cxn modelId="{8A03CC75-26CB-499C-845C-39D518051F7D}" type="presParOf" srcId="{B3090E7E-A55A-4D59-A152-105092FB87E7}" destId="{2A951EC2-582D-4250-B1A7-AC988907AFFC}" srcOrd="4" destOrd="0" presId="urn:microsoft.com/office/officeart/2005/8/layout/vList2"/>
    <dgm:cxn modelId="{28EFCD92-2608-4F56-A427-6BA5C585AE92}" type="presParOf" srcId="{B3090E7E-A55A-4D59-A152-105092FB87E7}" destId="{A2CC12A7-289F-4C01-8B8F-FC01DE0F5935}" srcOrd="5" destOrd="0" presId="urn:microsoft.com/office/officeart/2005/8/layout/vList2"/>
    <dgm:cxn modelId="{02442834-B84F-4E27-90A7-47B8C1180F05}" type="presParOf" srcId="{B3090E7E-A55A-4D59-A152-105092FB87E7}" destId="{E260CCB4-A4E3-4E31-A41C-5F381E5D8A3B}"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1043C04-68DB-4BAC-B12F-05DAAD68E887}"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zh-CN" altLang="en-US"/>
        </a:p>
      </dgm:t>
    </dgm:pt>
    <dgm:pt modelId="{3ACCC1B3-BEF8-464A-BDCD-61988293D429}">
      <dgm:prSet/>
      <dgm:spPr/>
      <dgm:t>
        <a:bodyPr/>
        <a:lstStyle/>
        <a:p>
          <a:pPr rtl="0"/>
          <a:r>
            <a:rPr lang="zh-CN" smtClean="0"/>
            <a:t>第1章 概论 </a:t>
          </a:r>
          <a:endParaRPr lang="zh-CN"/>
        </a:p>
      </dgm:t>
    </dgm:pt>
    <dgm:pt modelId="{3663334D-5F70-4F9D-827F-6A0B846A7FFE}" cxnId="{D02E5726-3981-4A8D-A8D4-7BABFC393F5F}" type="parTrans">
      <dgm:prSet/>
      <dgm:spPr/>
      <dgm:t>
        <a:bodyPr/>
        <a:lstStyle/>
        <a:p>
          <a:endParaRPr lang="zh-CN" altLang="en-US"/>
        </a:p>
      </dgm:t>
    </dgm:pt>
    <dgm:pt modelId="{75E27289-77E9-4ECD-92C6-110400FB3858}" cxnId="{D02E5726-3981-4A8D-A8D4-7BABFC393F5F}" type="sibTrans">
      <dgm:prSet/>
      <dgm:spPr/>
      <dgm:t>
        <a:bodyPr/>
        <a:lstStyle/>
        <a:p>
          <a:endParaRPr lang="zh-CN" altLang="en-US"/>
        </a:p>
      </dgm:t>
    </dgm:pt>
    <dgm:pt modelId="{D65CD0F8-85A9-4E1F-B31C-C2DAEEBBDD6C}">
      <dgm:prSet/>
      <dgm:spPr/>
      <dgm:t>
        <a:bodyPr/>
        <a:lstStyle/>
        <a:p>
          <a:pPr rtl="0"/>
          <a:r>
            <a:rPr lang="zh-CN" smtClean="0"/>
            <a:t>第2章 数据一致性理论  </a:t>
          </a:r>
          <a:endParaRPr lang="zh-CN"/>
        </a:p>
      </dgm:t>
    </dgm:pt>
    <dgm:pt modelId="{F6231C88-FC48-41FE-8C19-6FE925C122BE}" cxnId="{A1F32B0A-F11C-41B5-90F4-D668FA2F8DDC}" type="parTrans">
      <dgm:prSet/>
      <dgm:spPr/>
      <dgm:t>
        <a:bodyPr/>
        <a:lstStyle/>
        <a:p>
          <a:endParaRPr lang="zh-CN" altLang="en-US"/>
        </a:p>
      </dgm:t>
    </dgm:pt>
    <dgm:pt modelId="{E58E2590-E8F7-4BF5-BC0C-BC2574E1C6BE}" cxnId="{A1F32B0A-F11C-41B5-90F4-D668FA2F8DDC}" type="sibTrans">
      <dgm:prSet/>
      <dgm:spPr/>
      <dgm:t>
        <a:bodyPr/>
        <a:lstStyle/>
        <a:p>
          <a:endParaRPr lang="zh-CN" altLang="en-US"/>
        </a:p>
      </dgm:t>
    </dgm:pt>
    <dgm:pt modelId="{9A3ABB42-B414-496C-A8B8-6AFDFDEBF64D}">
      <dgm:prSet/>
      <dgm:spPr/>
      <dgm:t>
        <a:bodyPr/>
        <a:lstStyle/>
        <a:p>
          <a:pPr rtl="0"/>
          <a:r>
            <a:rPr lang="zh-CN" smtClean="0"/>
            <a:t>第3章 数据存储模型 </a:t>
          </a:r>
          <a:endParaRPr lang="zh-CN"/>
        </a:p>
      </dgm:t>
    </dgm:pt>
    <dgm:pt modelId="{20FC7EA4-C09F-4868-958D-3665DAECD43E}" cxnId="{5B468442-3304-48E5-9E45-31249AF73012}" type="parTrans">
      <dgm:prSet/>
      <dgm:spPr/>
      <dgm:t>
        <a:bodyPr/>
        <a:lstStyle/>
        <a:p>
          <a:endParaRPr lang="zh-CN" altLang="en-US"/>
        </a:p>
      </dgm:t>
    </dgm:pt>
    <dgm:pt modelId="{FDE14B1F-5DB7-483C-BC40-48D4C8383160}" cxnId="{5B468442-3304-48E5-9E45-31249AF73012}" type="sibTrans">
      <dgm:prSet/>
      <dgm:spPr/>
      <dgm:t>
        <a:bodyPr/>
        <a:lstStyle/>
        <a:p>
          <a:endParaRPr lang="zh-CN" altLang="en-US"/>
        </a:p>
      </dgm:t>
    </dgm:pt>
    <dgm:pt modelId="{12BA12B9-D039-422F-9CA9-E5EDA66673B7}">
      <dgm:prSet/>
      <dgm:spPr/>
      <dgm:t>
        <a:bodyPr/>
        <a:lstStyle/>
        <a:p>
          <a:pPr rtl="0"/>
          <a:r>
            <a:rPr lang="zh-CN" smtClean="0"/>
            <a:t>第4章 数据分区与放置策略 </a:t>
          </a:r>
          <a:endParaRPr lang="zh-CN"/>
        </a:p>
      </dgm:t>
    </dgm:pt>
    <dgm:pt modelId="{A87AEAF3-777E-48A6-8A33-69068E47B35C}" cxnId="{B59B0B48-3D9B-45F3-B89A-9844B6A15D0D}" type="parTrans">
      <dgm:prSet/>
      <dgm:spPr/>
      <dgm:t>
        <a:bodyPr/>
        <a:lstStyle/>
        <a:p>
          <a:endParaRPr lang="zh-CN" altLang="en-US"/>
        </a:p>
      </dgm:t>
    </dgm:pt>
    <dgm:pt modelId="{D3888E1C-D745-4278-B457-4ECB133F47EA}" cxnId="{B59B0B48-3D9B-45F3-B89A-9844B6A15D0D}" type="sibTrans">
      <dgm:prSet/>
      <dgm:spPr/>
      <dgm:t>
        <a:bodyPr/>
        <a:lstStyle/>
        <a:p>
          <a:endParaRPr lang="zh-CN" altLang="en-US"/>
        </a:p>
      </dgm:t>
    </dgm:pt>
    <dgm:pt modelId="{45681247-5CDB-462C-8383-FC0F13F1EDD9}">
      <dgm:prSet/>
      <dgm:spPr/>
      <dgm:t>
        <a:bodyPr/>
        <a:lstStyle/>
        <a:p>
          <a:pPr rtl="0"/>
          <a:r>
            <a:rPr lang="zh-CN" smtClean="0"/>
            <a:t>第5章 海量数据处理方法 </a:t>
          </a:r>
          <a:endParaRPr lang="zh-CN"/>
        </a:p>
      </dgm:t>
    </dgm:pt>
    <dgm:pt modelId="{5C8F26C1-9A21-4DF8-817A-B1230DBE6284}" cxnId="{BE333379-1EA4-4F39-9A54-B79F9B068A53}" type="parTrans">
      <dgm:prSet/>
      <dgm:spPr/>
      <dgm:t>
        <a:bodyPr/>
        <a:lstStyle/>
        <a:p>
          <a:endParaRPr lang="zh-CN" altLang="en-US"/>
        </a:p>
      </dgm:t>
    </dgm:pt>
    <dgm:pt modelId="{D205070D-D188-4427-A3BF-25C48DBA3487}" cxnId="{BE333379-1EA4-4F39-9A54-B79F9B068A53}" type="sibTrans">
      <dgm:prSet/>
      <dgm:spPr/>
      <dgm:t>
        <a:bodyPr/>
        <a:lstStyle/>
        <a:p>
          <a:endParaRPr lang="zh-CN" altLang="en-US"/>
        </a:p>
      </dgm:t>
    </dgm:pt>
    <dgm:pt modelId="{1E83CD1D-22B7-41C8-B378-5BDA28F6FA4A}">
      <dgm:prSet/>
      <dgm:spPr/>
      <dgm:t>
        <a:bodyPr/>
        <a:lstStyle/>
        <a:p>
          <a:pPr rtl="0"/>
          <a:r>
            <a:rPr lang="zh-CN" smtClean="0"/>
            <a:t>第6章 数据复制与容错技术 </a:t>
          </a:r>
          <a:endParaRPr lang="zh-CN"/>
        </a:p>
      </dgm:t>
    </dgm:pt>
    <dgm:pt modelId="{FB669C28-09B4-4A9D-A08D-8B27ABEAD9B8}" cxnId="{21A4E2A5-EFBC-416F-9C6D-DAD737DDD8A9}" type="parTrans">
      <dgm:prSet/>
      <dgm:spPr/>
      <dgm:t>
        <a:bodyPr/>
        <a:lstStyle/>
        <a:p>
          <a:endParaRPr lang="zh-CN" altLang="en-US"/>
        </a:p>
      </dgm:t>
    </dgm:pt>
    <dgm:pt modelId="{A599919B-0858-4A34-B990-C86644827E5F}" cxnId="{21A4E2A5-EFBC-416F-9C6D-DAD737DDD8A9}" type="sibTrans">
      <dgm:prSet/>
      <dgm:spPr/>
      <dgm:t>
        <a:bodyPr/>
        <a:lstStyle/>
        <a:p>
          <a:endParaRPr lang="zh-CN" altLang="en-US"/>
        </a:p>
      </dgm:t>
    </dgm:pt>
    <dgm:pt modelId="{7503D2F6-E4DF-4321-A7D5-52161BC185B7}">
      <dgm:prSet/>
      <dgm:spPr/>
      <dgm:t>
        <a:bodyPr/>
        <a:lstStyle/>
        <a:p>
          <a:pPr rtl="0"/>
          <a:r>
            <a:rPr lang="zh-CN" smtClean="0"/>
            <a:t>第7章 数据压缩技术 </a:t>
          </a:r>
          <a:endParaRPr lang="zh-CN"/>
        </a:p>
      </dgm:t>
    </dgm:pt>
    <dgm:pt modelId="{81F12FFA-1698-4444-BC83-FE755F1E9C0B}" cxnId="{7190D225-F7F0-4416-9E30-7CD741BC457D}" type="parTrans">
      <dgm:prSet/>
      <dgm:spPr/>
      <dgm:t>
        <a:bodyPr/>
        <a:lstStyle/>
        <a:p>
          <a:endParaRPr lang="zh-CN" altLang="en-US"/>
        </a:p>
      </dgm:t>
    </dgm:pt>
    <dgm:pt modelId="{46B8F38E-3B0F-4FD1-B2EA-A971E2B6906E}" cxnId="{7190D225-F7F0-4416-9E30-7CD741BC457D}" type="sibTrans">
      <dgm:prSet/>
      <dgm:spPr/>
      <dgm:t>
        <a:bodyPr/>
        <a:lstStyle/>
        <a:p>
          <a:endParaRPr lang="zh-CN" altLang="en-US"/>
        </a:p>
      </dgm:t>
    </dgm:pt>
    <dgm:pt modelId="{5EC0C05A-04B4-4F74-8B4D-50A92F015B0D}">
      <dgm:prSet/>
      <dgm:spPr/>
      <dgm:t>
        <a:bodyPr/>
        <a:lstStyle/>
        <a:p>
          <a:pPr rtl="0"/>
          <a:r>
            <a:rPr lang="zh-CN" smtClean="0"/>
            <a:t>第8章 缓存技术 </a:t>
          </a:r>
          <a:endParaRPr lang="zh-CN"/>
        </a:p>
      </dgm:t>
    </dgm:pt>
    <dgm:pt modelId="{3727777E-562F-4BB2-BCDD-9E50C6A321DD}" cxnId="{68DDC2ED-9346-4008-890B-D325CA911D01}" type="parTrans">
      <dgm:prSet/>
      <dgm:spPr/>
      <dgm:t>
        <a:bodyPr/>
        <a:lstStyle/>
        <a:p>
          <a:endParaRPr lang="zh-CN" altLang="en-US"/>
        </a:p>
      </dgm:t>
    </dgm:pt>
    <dgm:pt modelId="{0065DDF4-9888-4D5C-8794-ECE097E202F5}" cxnId="{68DDC2ED-9346-4008-890B-D325CA911D01}" type="sibTrans">
      <dgm:prSet/>
      <dgm:spPr/>
      <dgm:t>
        <a:bodyPr/>
        <a:lstStyle/>
        <a:p>
          <a:endParaRPr lang="zh-CN" altLang="en-US"/>
        </a:p>
      </dgm:t>
    </dgm:pt>
    <dgm:pt modelId="{F3A05108-CCC3-449E-B447-76A1A4A1D9CE}">
      <dgm:prSet/>
      <dgm:spPr/>
      <dgm:t>
        <a:bodyPr/>
        <a:lstStyle/>
        <a:p>
          <a:pPr rtl="0"/>
          <a:r>
            <a:rPr lang="zh-CN" smtClean="0"/>
            <a:t>第9章 key-value数据库 </a:t>
          </a:r>
          <a:endParaRPr lang="zh-CN"/>
        </a:p>
      </dgm:t>
    </dgm:pt>
    <dgm:pt modelId="{5C83CAFE-3E49-49A4-8CEA-3F8F7C60A7F9}" cxnId="{C146A986-0F1B-4E05-A523-A999A4948061}" type="parTrans">
      <dgm:prSet/>
      <dgm:spPr/>
      <dgm:t>
        <a:bodyPr/>
        <a:lstStyle/>
        <a:p>
          <a:endParaRPr lang="zh-CN" altLang="en-US"/>
        </a:p>
      </dgm:t>
    </dgm:pt>
    <dgm:pt modelId="{13DAF126-D7F0-42C5-88C3-C05E5F3E677A}" cxnId="{C146A986-0F1B-4E05-A523-A999A4948061}" type="sibTrans">
      <dgm:prSet/>
      <dgm:spPr/>
      <dgm:t>
        <a:bodyPr/>
        <a:lstStyle/>
        <a:p>
          <a:endParaRPr lang="zh-CN" altLang="en-US"/>
        </a:p>
      </dgm:t>
    </dgm:pt>
    <dgm:pt modelId="{BFC707C3-0826-4945-B42B-77383C7AC29E}">
      <dgm:prSet/>
      <dgm:spPr/>
      <dgm:t>
        <a:bodyPr/>
        <a:lstStyle/>
        <a:p>
          <a:pPr rtl="0"/>
          <a:r>
            <a:rPr lang="zh-CN" smtClean="0"/>
            <a:t>第10章 Column-Oriented数据库 </a:t>
          </a:r>
          <a:endParaRPr lang="zh-CN"/>
        </a:p>
      </dgm:t>
    </dgm:pt>
    <dgm:pt modelId="{E1BAB67C-7BE6-430A-BF7F-3B6A2612511A}" cxnId="{0215C0B7-157D-42E1-B307-6D9FF764685D}" type="parTrans">
      <dgm:prSet/>
      <dgm:spPr/>
      <dgm:t>
        <a:bodyPr/>
        <a:lstStyle/>
        <a:p>
          <a:endParaRPr lang="zh-CN" altLang="en-US"/>
        </a:p>
      </dgm:t>
    </dgm:pt>
    <dgm:pt modelId="{54C3778E-97D5-454F-845D-C3F433C04438}" cxnId="{0215C0B7-157D-42E1-B307-6D9FF764685D}" type="sibTrans">
      <dgm:prSet/>
      <dgm:spPr/>
      <dgm:t>
        <a:bodyPr/>
        <a:lstStyle/>
        <a:p>
          <a:endParaRPr lang="zh-CN" altLang="en-US"/>
        </a:p>
      </dgm:t>
    </dgm:pt>
    <dgm:pt modelId="{3989B767-C10A-4101-BAC6-C5CEB631E3C5}">
      <dgm:prSet/>
      <dgm:spPr/>
      <dgm:t>
        <a:bodyPr/>
        <a:lstStyle/>
        <a:p>
          <a:pPr rtl="0"/>
          <a:r>
            <a:rPr lang="zh-CN" smtClean="0"/>
            <a:t>第11章 文档数据库 </a:t>
          </a:r>
          <a:endParaRPr lang="zh-CN"/>
        </a:p>
      </dgm:t>
    </dgm:pt>
    <dgm:pt modelId="{00985A9B-9785-44E0-8267-F99CD5010349}" cxnId="{24B314B1-36F4-41B7-AF6C-B6DFAB865DBD}" type="parTrans">
      <dgm:prSet/>
      <dgm:spPr/>
      <dgm:t>
        <a:bodyPr/>
        <a:lstStyle/>
        <a:p>
          <a:endParaRPr lang="zh-CN" altLang="en-US"/>
        </a:p>
      </dgm:t>
    </dgm:pt>
    <dgm:pt modelId="{E9078DB8-C64C-4CF2-87A1-DC8F041A5762}" cxnId="{24B314B1-36F4-41B7-AF6C-B6DFAB865DBD}" type="sibTrans">
      <dgm:prSet/>
      <dgm:spPr/>
      <dgm:t>
        <a:bodyPr/>
        <a:lstStyle/>
        <a:p>
          <a:endParaRPr lang="zh-CN" altLang="en-US"/>
        </a:p>
      </dgm:t>
    </dgm:pt>
    <dgm:pt modelId="{9D216C7F-9FF8-4246-BB4C-8AED763C7624}">
      <dgm:prSet/>
      <dgm:spPr/>
      <dgm:t>
        <a:bodyPr/>
        <a:lstStyle/>
        <a:p>
          <a:pPr rtl="0"/>
          <a:r>
            <a:rPr lang="zh-CN" smtClean="0"/>
            <a:t>第12章 图存数据库 </a:t>
          </a:r>
          <a:endParaRPr lang="zh-CN"/>
        </a:p>
      </dgm:t>
    </dgm:pt>
    <dgm:pt modelId="{AAF44C8E-979D-40FC-BA69-37713AA24EB7}" cxnId="{12989294-B54D-435E-BBDB-EA5035FE7065}" type="parTrans">
      <dgm:prSet/>
      <dgm:spPr/>
      <dgm:t>
        <a:bodyPr/>
        <a:lstStyle/>
        <a:p>
          <a:endParaRPr lang="zh-CN" altLang="en-US"/>
        </a:p>
      </dgm:t>
    </dgm:pt>
    <dgm:pt modelId="{53F79000-476F-4237-8E5D-CA20C48145E7}" cxnId="{12989294-B54D-435E-BBDB-EA5035FE7065}" type="sibTrans">
      <dgm:prSet/>
      <dgm:spPr/>
      <dgm:t>
        <a:bodyPr/>
        <a:lstStyle/>
        <a:p>
          <a:endParaRPr lang="zh-CN" altLang="en-US"/>
        </a:p>
      </dgm:t>
    </dgm:pt>
    <dgm:pt modelId="{3C61F2E3-077D-468F-92A1-5A4160D433AD}">
      <dgm:prSet/>
      <dgm:spPr/>
      <dgm:t>
        <a:bodyPr/>
        <a:lstStyle/>
        <a:p>
          <a:pPr rtl="0"/>
          <a:r>
            <a:rPr lang="zh-CN" smtClean="0"/>
            <a:t>第13章 基于Hadoop的数据管理系统 </a:t>
          </a:r>
          <a:endParaRPr lang="zh-CN"/>
        </a:p>
      </dgm:t>
    </dgm:pt>
    <dgm:pt modelId="{C894739F-F0EA-44C8-8E38-4209B3C06D21}" cxnId="{639F7FC6-7D1C-4BBF-B131-AFE2F743A994}" type="parTrans">
      <dgm:prSet/>
      <dgm:spPr/>
      <dgm:t>
        <a:bodyPr/>
        <a:lstStyle/>
        <a:p>
          <a:endParaRPr lang="zh-CN" altLang="en-US"/>
        </a:p>
      </dgm:t>
    </dgm:pt>
    <dgm:pt modelId="{F7683BA4-250B-463D-9B7E-16FC569A8677}" cxnId="{639F7FC6-7D1C-4BBF-B131-AFE2F743A994}" type="sibTrans">
      <dgm:prSet/>
      <dgm:spPr/>
      <dgm:t>
        <a:bodyPr/>
        <a:lstStyle/>
        <a:p>
          <a:endParaRPr lang="zh-CN" altLang="en-US"/>
        </a:p>
      </dgm:t>
    </dgm:pt>
    <dgm:pt modelId="{491F2F87-F970-47E7-92F0-BC5828B5D190}" type="pres">
      <dgm:prSet presAssocID="{01043C04-68DB-4BAC-B12F-05DAAD68E887}" presName="linear" presStyleCnt="0">
        <dgm:presLayoutVars>
          <dgm:animLvl val="lvl"/>
          <dgm:resizeHandles val="exact"/>
        </dgm:presLayoutVars>
      </dgm:prSet>
      <dgm:spPr/>
      <dgm:t>
        <a:bodyPr/>
        <a:lstStyle/>
        <a:p>
          <a:endParaRPr lang="zh-CN" altLang="en-US"/>
        </a:p>
      </dgm:t>
    </dgm:pt>
    <dgm:pt modelId="{6DA2D7F4-74B3-4744-9483-EF837675CDE5}" type="pres">
      <dgm:prSet presAssocID="{3ACCC1B3-BEF8-464A-BDCD-61988293D429}" presName="parentText" presStyleLbl="node1" presStyleIdx="0" presStyleCnt="13">
        <dgm:presLayoutVars>
          <dgm:chMax val="0"/>
          <dgm:bulletEnabled val="1"/>
        </dgm:presLayoutVars>
      </dgm:prSet>
      <dgm:spPr/>
      <dgm:t>
        <a:bodyPr/>
        <a:lstStyle/>
        <a:p>
          <a:endParaRPr lang="zh-CN" altLang="en-US"/>
        </a:p>
      </dgm:t>
    </dgm:pt>
    <dgm:pt modelId="{5B4228D1-8B0D-4A3A-A25B-A8057FB59AE6}" type="pres">
      <dgm:prSet presAssocID="{75E27289-77E9-4ECD-92C6-110400FB3858}" presName="spacer" presStyleCnt="0"/>
      <dgm:spPr/>
    </dgm:pt>
    <dgm:pt modelId="{1696A514-2369-4B2B-AE62-5AD7FC9E461E}" type="pres">
      <dgm:prSet presAssocID="{D65CD0F8-85A9-4E1F-B31C-C2DAEEBBDD6C}" presName="parentText" presStyleLbl="node1" presStyleIdx="1" presStyleCnt="13">
        <dgm:presLayoutVars>
          <dgm:chMax val="0"/>
          <dgm:bulletEnabled val="1"/>
        </dgm:presLayoutVars>
      </dgm:prSet>
      <dgm:spPr/>
      <dgm:t>
        <a:bodyPr/>
        <a:lstStyle/>
        <a:p>
          <a:endParaRPr lang="zh-CN" altLang="en-US"/>
        </a:p>
      </dgm:t>
    </dgm:pt>
    <dgm:pt modelId="{F23383DB-5E52-4E05-9B0D-5107CA366A1E}" type="pres">
      <dgm:prSet presAssocID="{E58E2590-E8F7-4BF5-BC0C-BC2574E1C6BE}" presName="spacer" presStyleCnt="0"/>
      <dgm:spPr/>
    </dgm:pt>
    <dgm:pt modelId="{330030BC-9F9C-47AB-9412-9983A1BCC4AF}" type="pres">
      <dgm:prSet presAssocID="{9A3ABB42-B414-496C-A8B8-6AFDFDEBF64D}" presName="parentText" presStyleLbl="node1" presStyleIdx="2" presStyleCnt="13">
        <dgm:presLayoutVars>
          <dgm:chMax val="0"/>
          <dgm:bulletEnabled val="1"/>
        </dgm:presLayoutVars>
      </dgm:prSet>
      <dgm:spPr/>
      <dgm:t>
        <a:bodyPr/>
        <a:lstStyle/>
        <a:p>
          <a:endParaRPr lang="zh-CN" altLang="en-US"/>
        </a:p>
      </dgm:t>
    </dgm:pt>
    <dgm:pt modelId="{DD98FF60-C3AA-4830-A33B-AE94E041981E}" type="pres">
      <dgm:prSet presAssocID="{FDE14B1F-5DB7-483C-BC40-48D4C8383160}" presName="spacer" presStyleCnt="0"/>
      <dgm:spPr/>
    </dgm:pt>
    <dgm:pt modelId="{414490FD-AAF9-4A0D-8A53-F92F945ACC2E}" type="pres">
      <dgm:prSet presAssocID="{12BA12B9-D039-422F-9CA9-E5EDA66673B7}" presName="parentText" presStyleLbl="node1" presStyleIdx="3" presStyleCnt="13">
        <dgm:presLayoutVars>
          <dgm:chMax val="0"/>
          <dgm:bulletEnabled val="1"/>
        </dgm:presLayoutVars>
      </dgm:prSet>
      <dgm:spPr/>
      <dgm:t>
        <a:bodyPr/>
        <a:lstStyle/>
        <a:p>
          <a:endParaRPr lang="zh-CN" altLang="en-US"/>
        </a:p>
      </dgm:t>
    </dgm:pt>
    <dgm:pt modelId="{BD41B821-641C-4275-BEA8-7D8A04BE6538}" type="pres">
      <dgm:prSet presAssocID="{D3888E1C-D745-4278-B457-4ECB133F47EA}" presName="spacer" presStyleCnt="0"/>
      <dgm:spPr/>
    </dgm:pt>
    <dgm:pt modelId="{61E794DA-8127-4C61-ADFD-11C2D80D6746}" type="pres">
      <dgm:prSet presAssocID="{45681247-5CDB-462C-8383-FC0F13F1EDD9}" presName="parentText" presStyleLbl="node1" presStyleIdx="4" presStyleCnt="13">
        <dgm:presLayoutVars>
          <dgm:chMax val="0"/>
          <dgm:bulletEnabled val="1"/>
        </dgm:presLayoutVars>
      </dgm:prSet>
      <dgm:spPr/>
      <dgm:t>
        <a:bodyPr/>
        <a:lstStyle/>
        <a:p>
          <a:endParaRPr lang="zh-CN" altLang="en-US"/>
        </a:p>
      </dgm:t>
    </dgm:pt>
    <dgm:pt modelId="{0137475A-2E50-45CB-8EEB-3A6BE11838D9}" type="pres">
      <dgm:prSet presAssocID="{D205070D-D188-4427-A3BF-25C48DBA3487}" presName="spacer" presStyleCnt="0"/>
      <dgm:spPr/>
    </dgm:pt>
    <dgm:pt modelId="{5282E31D-8596-4182-B0D4-C560C57D4C2A}" type="pres">
      <dgm:prSet presAssocID="{1E83CD1D-22B7-41C8-B378-5BDA28F6FA4A}" presName="parentText" presStyleLbl="node1" presStyleIdx="5" presStyleCnt="13">
        <dgm:presLayoutVars>
          <dgm:chMax val="0"/>
          <dgm:bulletEnabled val="1"/>
        </dgm:presLayoutVars>
      </dgm:prSet>
      <dgm:spPr/>
      <dgm:t>
        <a:bodyPr/>
        <a:lstStyle/>
        <a:p>
          <a:endParaRPr lang="zh-CN" altLang="en-US"/>
        </a:p>
      </dgm:t>
    </dgm:pt>
    <dgm:pt modelId="{4B23B148-54AC-4545-B1C3-ABBC36D72B18}" type="pres">
      <dgm:prSet presAssocID="{A599919B-0858-4A34-B990-C86644827E5F}" presName="spacer" presStyleCnt="0"/>
      <dgm:spPr/>
    </dgm:pt>
    <dgm:pt modelId="{40059798-B725-4CCC-97B1-F929B7776B66}" type="pres">
      <dgm:prSet presAssocID="{7503D2F6-E4DF-4321-A7D5-52161BC185B7}" presName="parentText" presStyleLbl="node1" presStyleIdx="6" presStyleCnt="13">
        <dgm:presLayoutVars>
          <dgm:chMax val="0"/>
          <dgm:bulletEnabled val="1"/>
        </dgm:presLayoutVars>
      </dgm:prSet>
      <dgm:spPr/>
      <dgm:t>
        <a:bodyPr/>
        <a:lstStyle/>
        <a:p>
          <a:endParaRPr lang="zh-CN" altLang="en-US"/>
        </a:p>
      </dgm:t>
    </dgm:pt>
    <dgm:pt modelId="{C5170BA8-C321-4A88-9CE5-0561B17E6BAF}" type="pres">
      <dgm:prSet presAssocID="{46B8F38E-3B0F-4FD1-B2EA-A971E2B6906E}" presName="spacer" presStyleCnt="0"/>
      <dgm:spPr/>
    </dgm:pt>
    <dgm:pt modelId="{D776DA54-7243-4EF1-8126-9BB40B9B7B22}" type="pres">
      <dgm:prSet presAssocID="{5EC0C05A-04B4-4F74-8B4D-50A92F015B0D}" presName="parentText" presStyleLbl="node1" presStyleIdx="7" presStyleCnt="13">
        <dgm:presLayoutVars>
          <dgm:chMax val="0"/>
          <dgm:bulletEnabled val="1"/>
        </dgm:presLayoutVars>
      </dgm:prSet>
      <dgm:spPr/>
      <dgm:t>
        <a:bodyPr/>
        <a:lstStyle/>
        <a:p>
          <a:endParaRPr lang="zh-CN" altLang="en-US"/>
        </a:p>
      </dgm:t>
    </dgm:pt>
    <dgm:pt modelId="{89E20A2D-DB06-4C94-81B1-C2B765C2D6CA}" type="pres">
      <dgm:prSet presAssocID="{0065DDF4-9888-4D5C-8794-ECE097E202F5}" presName="spacer" presStyleCnt="0"/>
      <dgm:spPr/>
    </dgm:pt>
    <dgm:pt modelId="{98C21183-85B3-42A8-BABC-3E783B569603}" type="pres">
      <dgm:prSet presAssocID="{F3A05108-CCC3-449E-B447-76A1A4A1D9CE}" presName="parentText" presStyleLbl="node1" presStyleIdx="8" presStyleCnt="13">
        <dgm:presLayoutVars>
          <dgm:chMax val="0"/>
          <dgm:bulletEnabled val="1"/>
        </dgm:presLayoutVars>
      </dgm:prSet>
      <dgm:spPr/>
      <dgm:t>
        <a:bodyPr/>
        <a:lstStyle/>
        <a:p>
          <a:endParaRPr lang="zh-CN" altLang="en-US"/>
        </a:p>
      </dgm:t>
    </dgm:pt>
    <dgm:pt modelId="{5ECBBFD2-0B4E-4253-9F0F-013D305DA978}" type="pres">
      <dgm:prSet presAssocID="{13DAF126-D7F0-42C5-88C3-C05E5F3E677A}" presName="spacer" presStyleCnt="0"/>
      <dgm:spPr/>
    </dgm:pt>
    <dgm:pt modelId="{FAC16AD6-B574-4434-869B-0AF827EBB3C2}" type="pres">
      <dgm:prSet presAssocID="{BFC707C3-0826-4945-B42B-77383C7AC29E}" presName="parentText" presStyleLbl="node1" presStyleIdx="9" presStyleCnt="13">
        <dgm:presLayoutVars>
          <dgm:chMax val="0"/>
          <dgm:bulletEnabled val="1"/>
        </dgm:presLayoutVars>
      </dgm:prSet>
      <dgm:spPr/>
      <dgm:t>
        <a:bodyPr/>
        <a:lstStyle/>
        <a:p>
          <a:endParaRPr lang="zh-CN" altLang="en-US"/>
        </a:p>
      </dgm:t>
    </dgm:pt>
    <dgm:pt modelId="{360E71E9-B116-4F42-9682-A50519B2D4A4}" type="pres">
      <dgm:prSet presAssocID="{54C3778E-97D5-454F-845D-C3F433C04438}" presName="spacer" presStyleCnt="0"/>
      <dgm:spPr/>
    </dgm:pt>
    <dgm:pt modelId="{A7F6C4B9-31C5-4D7C-8DEC-B8529A28A62C}" type="pres">
      <dgm:prSet presAssocID="{3989B767-C10A-4101-BAC6-C5CEB631E3C5}" presName="parentText" presStyleLbl="node1" presStyleIdx="10" presStyleCnt="13">
        <dgm:presLayoutVars>
          <dgm:chMax val="0"/>
          <dgm:bulletEnabled val="1"/>
        </dgm:presLayoutVars>
      </dgm:prSet>
      <dgm:spPr/>
      <dgm:t>
        <a:bodyPr/>
        <a:lstStyle/>
        <a:p>
          <a:endParaRPr lang="zh-CN" altLang="en-US"/>
        </a:p>
      </dgm:t>
    </dgm:pt>
    <dgm:pt modelId="{1604B479-70B6-4E3B-A20D-53A2F14A4594}" type="pres">
      <dgm:prSet presAssocID="{E9078DB8-C64C-4CF2-87A1-DC8F041A5762}" presName="spacer" presStyleCnt="0"/>
      <dgm:spPr/>
    </dgm:pt>
    <dgm:pt modelId="{BBC5844B-3059-49EA-B8B4-71208C2637E9}" type="pres">
      <dgm:prSet presAssocID="{9D216C7F-9FF8-4246-BB4C-8AED763C7624}" presName="parentText" presStyleLbl="node1" presStyleIdx="11" presStyleCnt="13">
        <dgm:presLayoutVars>
          <dgm:chMax val="0"/>
          <dgm:bulletEnabled val="1"/>
        </dgm:presLayoutVars>
      </dgm:prSet>
      <dgm:spPr/>
      <dgm:t>
        <a:bodyPr/>
        <a:lstStyle/>
        <a:p>
          <a:endParaRPr lang="zh-CN" altLang="en-US"/>
        </a:p>
      </dgm:t>
    </dgm:pt>
    <dgm:pt modelId="{F4413C8F-77CF-46D8-B0B2-C5531A9190A6}" type="pres">
      <dgm:prSet presAssocID="{53F79000-476F-4237-8E5D-CA20C48145E7}" presName="spacer" presStyleCnt="0"/>
      <dgm:spPr/>
    </dgm:pt>
    <dgm:pt modelId="{5F2F360A-93A6-4B8B-A67E-7D6039D5A12C}" type="pres">
      <dgm:prSet presAssocID="{3C61F2E3-077D-468F-92A1-5A4160D433AD}" presName="parentText" presStyleLbl="node1" presStyleIdx="12" presStyleCnt="13">
        <dgm:presLayoutVars>
          <dgm:chMax val="0"/>
          <dgm:bulletEnabled val="1"/>
        </dgm:presLayoutVars>
      </dgm:prSet>
      <dgm:spPr/>
      <dgm:t>
        <a:bodyPr/>
        <a:lstStyle/>
        <a:p>
          <a:endParaRPr lang="zh-CN" altLang="en-US"/>
        </a:p>
      </dgm:t>
    </dgm:pt>
  </dgm:ptLst>
  <dgm:cxnLst>
    <dgm:cxn modelId="{AC87F0AF-1CD3-4555-8632-1CCF04459DE0}" type="presOf" srcId="{3ACCC1B3-BEF8-464A-BDCD-61988293D429}" destId="{6DA2D7F4-74B3-4744-9483-EF837675CDE5}" srcOrd="0" destOrd="0" presId="urn:microsoft.com/office/officeart/2005/8/layout/vList2"/>
    <dgm:cxn modelId="{D02E5726-3981-4A8D-A8D4-7BABFC393F5F}" srcId="{01043C04-68DB-4BAC-B12F-05DAAD68E887}" destId="{3ACCC1B3-BEF8-464A-BDCD-61988293D429}" srcOrd="0" destOrd="0" parTransId="{3663334D-5F70-4F9D-827F-6A0B846A7FFE}" sibTransId="{75E27289-77E9-4ECD-92C6-110400FB3858}"/>
    <dgm:cxn modelId="{B59B0B48-3D9B-45F3-B89A-9844B6A15D0D}" srcId="{01043C04-68DB-4BAC-B12F-05DAAD68E887}" destId="{12BA12B9-D039-422F-9CA9-E5EDA66673B7}" srcOrd="3" destOrd="0" parTransId="{A87AEAF3-777E-48A6-8A33-69068E47B35C}" sibTransId="{D3888E1C-D745-4278-B457-4ECB133F47EA}"/>
    <dgm:cxn modelId="{21A4E2A5-EFBC-416F-9C6D-DAD737DDD8A9}" srcId="{01043C04-68DB-4BAC-B12F-05DAAD68E887}" destId="{1E83CD1D-22B7-41C8-B378-5BDA28F6FA4A}" srcOrd="5" destOrd="0" parTransId="{FB669C28-09B4-4A9D-A08D-8B27ABEAD9B8}" sibTransId="{A599919B-0858-4A34-B990-C86644827E5F}"/>
    <dgm:cxn modelId="{7190D225-F7F0-4416-9E30-7CD741BC457D}" srcId="{01043C04-68DB-4BAC-B12F-05DAAD68E887}" destId="{7503D2F6-E4DF-4321-A7D5-52161BC185B7}" srcOrd="6" destOrd="0" parTransId="{81F12FFA-1698-4444-BC83-FE755F1E9C0B}" sibTransId="{46B8F38E-3B0F-4FD1-B2EA-A971E2B6906E}"/>
    <dgm:cxn modelId="{66C186B0-1990-44B1-88FB-C1C83305F677}" type="presOf" srcId="{1E83CD1D-22B7-41C8-B378-5BDA28F6FA4A}" destId="{5282E31D-8596-4182-B0D4-C560C57D4C2A}" srcOrd="0" destOrd="0" presId="urn:microsoft.com/office/officeart/2005/8/layout/vList2"/>
    <dgm:cxn modelId="{68DDC2ED-9346-4008-890B-D325CA911D01}" srcId="{01043C04-68DB-4BAC-B12F-05DAAD68E887}" destId="{5EC0C05A-04B4-4F74-8B4D-50A92F015B0D}" srcOrd="7" destOrd="0" parTransId="{3727777E-562F-4BB2-BCDD-9E50C6A321DD}" sibTransId="{0065DDF4-9888-4D5C-8794-ECE097E202F5}"/>
    <dgm:cxn modelId="{8A2E6516-EB8A-4E0C-993F-5EDB1413FD14}" type="presOf" srcId="{12BA12B9-D039-422F-9CA9-E5EDA66673B7}" destId="{414490FD-AAF9-4A0D-8A53-F92F945ACC2E}" srcOrd="0" destOrd="0" presId="urn:microsoft.com/office/officeart/2005/8/layout/vList2"/>
    <dgm:cxn modelId="{5B468442-3304-48E5-9E45-31249AF73012}" srcId="{01043C04-68DB-4BAC-B12F-05DAAD68E887}" destId="{9A3ABB42-B414-496C-A8B8-6AFDFDEBF64D}" srcOrd="2" destOrd="0" parTransId="{20FC7EA4-C09F-4868-958D-3665DAECD43E}" sibTransId="{FDE14B1F-5DB7-483C-BC40-48D4C8383160}"/>
    <dgm:cxn modelId="{F4B4BCF2-722F-4208-82FD-FE419FE22AC9}" type="presOf" srcId="{3989B767-C10A-4101-BAC6-C5CEB631E3C5}" destId="{A7F6C4B9-31C5-4D7C-8DEC-B8529A28A62C}" srcOrd="0" destOrd="0" presId="urn:microsoft.com/office/officeart/2005/8/layout/vList2"/>
    <dgm:cxn modelId="{16810C28-0593-41D3-B413-5C554C356E80}" type="presOf" srcId="{5EC0C05A-04B4-4F74-8B4D-50A92F015B0D}" destId="{D776DA54-7243-4EF1-8126-9BB40B9B7B22}" srcOrd="0" destOrd="0" presId="urn:microsoft.com/office/officeart/2005/8/layout/vList2"/>
    <dgm:cxn modelId="{639F7FC6-7D1C-4BBF-B131-AFE2F743A994}" srcId="{01043C04-68DB-4BAC-B12F-05DAAD68E887}" destId="{3C61F2E3-077D-468F-92A1-5A4160D433AD}" srcOrd="12" destOrd="0" parTransId="{C894739F-F0EA-44C8-8E38-4209B3C06D21}" sibTransId="{F7683BA4-250B-463D-9B7E-16FC569A8677}"/>
    <dgm:cxn modelId="{AA562CE1-407B-4BC6-9EF5-8574CEE0429B}" type="presOf" srcId="{01043C04-68DB-4BAC-B12F-05DAAD68E887}" destId="{491F2F87-F970-47E7-92F0-BC5828B5D190}" srcOrd="0" destOrd="0" presId="urn:microsoft.com/office/officeart/2005/8/layout/vList2"/>
    <dgm:cxn modelId="{0215C0B7-157D-42E1-B307-6D9FF764685D}" srcId="{01043C04-68DB-4BAC-B12F-05DAAD68E887}" destId="{BFC707C3-0826-4945-B42B-77383C7AC29E}" srcOrd="9" destOrd="0" parTransId="{E1BAB67C-7BE6-430A-BF7F-3B6A2612511A}" sibTransId="{54C3778E-97D5-454F-845D-C3F433C04438}"/>
    <dgm:cxn modelId="{D881C5EC-0B1F-470F-A188-346C8D072351}" type="presOf" srcId="{7503D2F6-E4DF-4321-A7D5-52161BC185B7}" destId="{40059798-B725-4CCC-97B1-F929B7776B66}" srcOrd="0" destOrd="0" presId="urn:microsoft.com/office/officeart/2005/8/layout/vList2"/>
    <dgm:cxn modelId="{24B314B1-36F4-41B7-AF6C-B6DFAB865DBD}" srcId="{01043C04-68DB-4BAC-B12F-05DAAD68E887}" destId="{3989B767-C10A-4101-BAC6-C5CEB631E3C5}" srcOrd="10" destOrd="0" parTransId="{00985A9B-9785-44E0-8267-F99CD5010349}" sibTransId="{E9078DB8-C64C-4CF2-87A1-DC8F041A5762}"/>
    <dgm:cxn modelId="{12989294-B54D-435E-BBDB-EA5035FE7065}" srcId="{01043C04-68DB-4BAC-B12F-05DAAD68E887}" destId="{9D216C7F-9FF8-4246-BB4C-8AED763C7624}" srcOrd="11" destOrd="0" parTransId="{AAF44C8E-979D-40FC-BA69-37713AA24EB7}" sibTransId="{53F79000-476F-4237-8E5D-CA20C48145E7}"/>
    <dgm:cxn modelId="{BA85CA3A-545F-432A-872B-411A32664F6D}" type="presOf" srcId="{BFC707C3-0826-4945-B42B-77383C7AC29E}" destId="{FAC16AD6-B574-4434-869B-0AF827EBB3C2}" srcOrd="0" destOrd="0" presId="urn:microsoft.com/office/officeart/2005/8/layout/vList2"/>
    <dgm:cxn modelId="{ADC57CDA-BDD9-492A-B600-B1C76D37C145}" type="presOf" srcId="{D65CD0F8-85A9-4E1F-B31C-C2DAEEBBDD6C}" destId="{1696A514-2369-4B2B-AE62-5AD7FC9E461E}" srcOrd="0" destOrd="0" presId="urn:microsoft.com/office/officeart/2005/8/layout/vList2"/>
    <dgm:cxn modelId="{794C2328-59FE-4F21-9810-FA52236F2B4E}" type="presOf" srcId="{45681247-5CDB-462C-8383-FC0F13F1EDD9}" destId="{61E794DA-8127-4C61-ADFD-11C2D80D6746}" srcOrd="0" destOrd="0" presId="urn:microsoft.com/office/officeart/2005/8/layout/vList2"/>
    <dgm:cxn modelId="{C146A986-0F1B-4E05-A523-A999A4948061}" srcId="{01043C04-68DB-4BAC-B12F-05DAAD68E887}" destId="{F3A05108-CCC3-449E-B447-76A1A4A1D9CE}" srcOrd="8" destOrd="0" parTransId="{5C83CAFE-3E49-49A4-8CEA-3F8F7C60A7F9}" sibTransId="{13DAF126-D7F0-42C5-88C3-C05E5F3E677A}"/>
    <dgm:cxn modelId="{1B077F75-8A8D-4A72-81FA-03BEA0888E18}" type="presOf" srcId="{3C61F2E3-077D-468F-92A1-5A4160D433AD}" destId="{5F2F360A-93A6-4B8B-A67E-7D6039D5A12C}" srcOrd="0" destOrd="0" presId="urn:microsoft.com/office/officeart/2005/8/layout/vList2"/>
    <dgm:cxn modelId="{2F626C8E-92BA-4271-8C39-20C603E6E2FE}" type="presOf" srcId="{9A3ABB42-B414-496C-A8B8-6AFDFDEBF64D}" destId="{330030BC-9F9C-47AB-9412-9983A1BCC4AF}" srcOrd="0" destOrd="0" presId="urn:microsoft.com/office/officeart/2005/8/layout/vList2"/>
    <dgm:cxn modelId="{D6F45BC1-E6A5-4D03-B9E3-1A4118D4F469}" type="presOf" srcId="{F3A05108-CCC3-449E-B447-76A1A4A1D9CE}" destId="{98C21183-85B3-42A8-BABC-3E783B569603}" srcOrd="0" destOrd="0" presId="urn:microsoft.com/office/officeart/2005/8/layout/vList2"/>
    <dgm:cxn modelId="{BE333379-1EA4-4F39-9A54-B79F9B068A53}" srcId="{01043C04-68DB-4BAC-B12F-05DAAD68E887}" destId="{45681247-5CDB-462C-8383-FC0F13F1EDD9}" srcOrd="4" destOrd="0" parTransId="{5C8F26C1-9A21-4DF8-817A-B1230DBE6284}" sibTransId="{D205070D-D188-4427-A3BF-25C48DBA3487}"/>
    <dgm:cxn modelId="{A1F32B0A-F11C-41B5-90F4-D668FA2F8DDC}" srcId="{01043C04-68DB-4BAC-B12F-05DAAD68E887}" destId="{D65CD0F8-85A9-4E1F-B31C-C2DAEEBBDD6C}" srcOrd="1" destOrd="0" parTransId="{F6231C88-FC48-41FE-8C19-6FE925C122BE}" sibTransId="{E58E2590-E8F7-4BF5-BC0C-BC2574E1C6BE}"/>
    <dgm:cxn modelId="{15485325-0DCD-4E6B-993D-DBDA9E810AEC}" type="presOf" srcId="{9D216C7F-9FF8-4246-BB4C-8AED763C7624}" destId="{BBC5844B-3059-49EA-B8B4-71208C2637E9}" srcOrd="0" destOrd="0" presId="urn:microsoft.com/office/officeart/2005/8/layout/vList2"/>
    <dgm:cxn modelId="{3F19ADD1-5393-4314-81B3-D6A19EF1BDE0}" type="presParOf" srcId="{491F2F87-F970-47E7-92F0-BC5828B5D190}" destId="{6DA2D7F4-74B3-4744-9483-EF837675CDE5}" srcOrd="0" destOrd="0" presId="urn:microsoft.com/office/officeart/2005/8/layout/vList2"/>
    <dgm:cxn modelId="{21C12BFC-9442-407B-AB3A-04DCC3ECCFD8}" type="presParOf" srcId="{491F2F87-F970-47E7-92F0-BC5828B5D190}" destId="{5B4228D1-8B0D-4A3A-A25B-A8057FB59AE6}" srcOrd="1" destOrd="0" presId="urn:microsoft.com/office/officeart/2005/8/layout/vList2"/>
    <dgm:cxn modelId="{0C84EC10-A885-479C-AF2E-C119AA18BEFF}" type="presParOf" srcId="{491F2F87-F970-47E7-92F0-BC5828B5D190}" destId="{1696A514-2369-4B2B-AE62-5AD7FC9E461E}" srcOrd="2" destOrd="0" presId="urn:microsoft.com/office/officeart/2005/8/layout/vList2"/>
    <dgm:cxn modelId="{7B8B925F-F599-4F06-9496-5D1CEC2962F0}" type="presParOf" srcId="{491F2F87-F970-47E7-92F0-BC5828B5D190}" destId="{F23383DB-5E52-4E05-9B0D-5107CA366A1E}" srcOrd="3" destOrd="0" presId="urn:microsoft.com/office/officeart/2005/8/layout/vList2"/>
    <dgm:cxn modelId="{3C8BE939-E32C-4BA4-B73E-FE3237115D61}" type="presParOf" srcId="{491F2F87-F970-47E7-92F0-BC5828B5D190}" destId="{330030BC-9F9C-47AB-9412-9983A1BCC4AF}" srcOrd="4" destOrd="0" presId="urn:microsoft.com/office/officeart/2005/8/layout/vList2"/>
    <dgm:cxn modelId="{AA1B4389-29CB-482F-9B2C-59F56F0EEC15}" type="presParOf" srcId="{491F2F87-F970-47E7-92F0-BC5828B5D190}" destId="{DD98FF60-C3AA-4830-A33B-AE94E041981E}" srcOrd="5" destOrd="0" presId="urn:microsoft.com/office/officeart/2005/8/layout/vList2"/>
    <dgm:cxn modelId="{178894A9-6874-4898-8301-614F79175EB5}" type="presParOf" srcId="{491F2F87-F970-47E7-92F0-BC5828B5D190}" destId="{414490FD-AAF9-4A0D-8A53-F92F945ACC2E}" srcOrd="6" destOrd="0" presId="urn:microsoft.com/office/officeart/2005/8/layout/vList2"/>
    <dgm:cxn modelId="{94E0A07F-4404-4B0B-BB1D-AC6538B32393}" type="presParOf" srcId="{491F2F87-F970-47E7-92F0-BC5828B5D190}" destId="{BD41B821-641C-4275-BEA8-7D8A04BE6538}" srcOrd="7" destOrd="0" presId="urn:microsoft.com/office/officeart/2005/8/layout/vList2"/>
    <dgm:cxn modelId="{AE18ADBC-8E2F-4D0A-8477-479AEAA16012}" type="presParOf" srcId="{491F2F87-F970-47E7-92F0-BC5828B5D190}" destId="{61E794DA-8127-4C61-ADFD-11C2D80D6746}" srcOrd="8" destOrd="0" presId="urn:microsoft.com/office/officeart/2005/8/layout/vList2"/>
    <dgm:cxn modelId="{670F0FD0-2994-4932-8651-EA7C666FCB53}" type="presParOf" srcId="{491F2F87-F970-47E7-92F0-BC5828B5D190}" destId="{0137475A-2E50-45CB-8EEB-3A6BE11838D9}" srcOrd="9" destOrd="0" presId="urn:microsoft.com/office/officeart/2005/8/layout/vList2"/>
    <dgm:cxn modelId="{938474EB-0999-4224-BB4A-7EFE13AE9217}" type="presParOf" srcId="{491F2F87-F970-47E7-92F0-BC5828B5D190}" destId="{5282E31D-8596-4182-B0D4-C560C57D4C2A}" srcOrd="10" destOrd="0" presId="urn:microsoft.com/office/officeart/2005/8/layout/vList2"/>
    <dgm:cxn modelId="{C7D9AB10-716D-4F81-B941-2366D201C2DA}" type="presParOf" srcId="{491F2F87-F970-47E7-92F0-BC5828B5D190}" destId="{4B23B148-54AC-4545-B1C3-ABBC36D72B18}" srcOrd="11" destOrd="0" presId="urn:microsoft.com/office/officeart/2005/8/layout/vList2"/>
    <dgm:cxn modelId="{5FBC0410-AF8F-4356-8F39-416147FB8F12}" type="presParOf" srcId="{491F2F87-F970-47E7-92F0-BC5828B5D190}" destId="{40059798-B725-4CCC-97B1-F929B7776B66}" srcOrd="12" destOrd="0" presId="urn:microsoft.com/office/officeart/2005/8/layout/vList2"/>
    <dgm:cxn modelId="{90B34045-A787-4B5A-8DFF-30293C58EBEE}" type="presParOf" srcId="{491F2F87-F970-47E7-92F0-BC5828B5D190}" destId="{C5170BA8-C321-4A88-9CE5-0561B17E6BAF}" srcOrd="13" destOrd="0" presId="urn:microsoft.com/office/officeart/2005/8/layout/vList2"/>
    <dgm:cxn modelId="{7F14C21D-5428-456D-9A6B-3AEB5ED9B2BD}" type="presParOf" srcId="{491F2F87-F970-47E7-92F0-BC5828B5D190}" destId="{D776DA54-7243-4EF1-8126-9BB40B9B7B22}" srcOrd="14" destOrd="0" presId="urn:microsoft.com/office/officeart/2005/8/layout/vList2"/>
    <dgm:cxn modelId="{FE0468AE-E14D-4F8B-A174-1155C8A01ABE}" type="presParOf" srcId="{491F2F87-F970-47E7-92F0-BC5828B5D190}" destId="{89E20A2D-DB06-4C94-81B1-C2B765C2D6CA}" srcOrd="15" destOrd="0" presId="urn:microsoft.com/office/officeart/2005/8/layout/vList2"/>
    <dgm:cxn modelId="{9FEAB4E2-0A0C-4D1B-860C-730A044F2ED2}" type="presParOf" srcId="{491F2F87-F970-47E7-92F0-BC5828B5D190}" destId="{98C21183-85B3-42A8-BABC-3E783B569603}" srcOrd="16" destOrd="0" presId="urn:microsoft.com/office/officeart/2005/8/layout/vList2"/>
    <dgm:cxn modelId="{CB7AE494-4DA7-4565-A85C-312BF493FAA8}" type="presParOf" srcId="{491F2F87-F970-47E7-92F0-BC5828B5D190}" destId="{5ECBBFD2-0B4E-4253-9F0F-013D305DA978}" srcOrd="17" destOrd="0" presId="urn:microsoft.com/office/officeart/2005/8/layout/vList2"/>
    <dgm:cxn modelId="{645AC6C6-5A41-45A7-96C9-9504AE5148B6}" type="presParOf" srcId="{491F2F87-F970-47E7-92F0-BC5828B5D190}" destId="{FAC16AD6-B574-4434-869B-0AF827EBB3C2}" srcOrd="18" destOrd="0" presId="urn:microsoft.com/office/officeart/2005/8/layout/vList2"/>
    <dgm:cxn modelId="{638BE399-3AA3-42E7-9B3B-EFFA7094B6EA}" type="presParOf" srcId="{491F2F87-F970-47E7-92F0-BC5828B5D190}" destId="{360E71E9-B116-4F42-9682-A50519B2D4A4}" srcOrd="19" destOrd="0" presId="urn:microsoft.com/office/officeart/2005/8/layout/vList2"/>
    <dgm:cxn modelId="{9A9F8EC7-48C1-456C-9584-71C68C146BB5}" type="presParOf" srcId="{491F2F87-F970-47E7-92F0-BC5828B5D190}" destId="{A7F6C4B9-31C5-4D7C-8DEC-B8529A28A62C}" srcOrd="20" destOrd="0" presId="urn:microsoft.com/office/officeart/2005/8/layout/vList2"/>
    <dgm:cxn modelId="{2D36DC01-F1AA-4099-8991-BF0488BDB4F3}" type="presParOf" srcId="{491F2F87-F970-47E7-92F0-BC5828B5D190}" destId="{1604B479-70B6-4E3B-A20D-53A2F14A4594}" srcOrd="21" destOrd="0" presId="urn:microsoft.com/office/officeart/2005/8/layout/vList2"/>
    <dgm:cxn modelId="{6DDF8339-33DD-4215-AF8C-2F24EDB78043}" type="presParOf" srcId="{491F2F87-F970-47E7-92F0-BC5828B5D190}" destId="{BBC5844B-3059-49EA-B8B4-71208C2637E9}" srcOrd="22" destOrd="0" presId="urn:microsoft.com/office/officeart/2005/8/layout/vList2"/>
    <dgm:cxn modelId="{A282A522-E512-4F59-BFC8-175EEFE37E75}" type="presParOf" srcId="{491F2F87-F970-47E7-92F0-BC5828B5D190}" destId="{F4413C8F-77CF-46D8-B0B2-C5531A9190A6}" srcOrd="23" destOrd="0" presId="urn:microsoft.com/office/officeart/2005/8/layout/vList2"/>
    <dgm:cxn modelId="{DF9ACD0C-FE0E-45C8-8B6A-E589D4EFE5C3}" type="presParOf" srcId="{491F2F87-F970-47E7-92F0-BC5828B5D190}" destId="{5F2F360A-93A6-4B8B-A67E-7D6039D5A12C}" srcOrd="2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F7AB31-97E0-4E0A-B61E-3ADC5A1B24F8}">
      <dsp:nvSpPr>
        <dsp:cNvPr id="0" name=""/>
        <dsp:cNvSpPr/>
      </dsp:nvSpPr>
      <dsp:spPr>
        <a:xfrm>
          <a:off x="3746" y="14061"/>
          <a:ext cx="2252540" cy="432000"/>
        </a:xfrm>
        <a:prstGeom prst="rect">
          <a:avLst/>
        </a:prstGeom>
        <a:solidFill>
          <a:schemeClr val="accent5">
            <a:hueOff val="0"/>
            <a:satOff val="0"/>
            <a:lumOff val="0"/>
            <a:alphaOff val="0"/>
          </a:schemeClr>
        </a:solidFill>
        <a:ln w="48000" cap="flat" cmpd="thickThin"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lvl="0" algn="ctr" defTabSz="666750" rtl="0">
            <a:lnSpc>
              <a:spcPct val="90000"/>
            </a:lnSpc>
            <a:spcBef>
              <a:spcPct val="0"/>
            </a:spcBef>
            <a:spcAft>
              <a:spcPct val="35000"/>
            </a:spcAft>
          </a:pPr>
          <a:r>
            <a:rPr lang="zh-CN" altLang="en-US" sz="1500" b="1" kern="1200" smtClean="0"/>
            <a:t>学好本章的重要意义</a:t>
          </a:r>
          <a:endParaRPr lang="zh-CN" altLang="en-US" sz="1500" kern="1200"/>
        </a:p>
      </dsp:txBody>
      <dsp:txXfrm>
        <a:off x="3746" y="14061"/>
        <a:ext cx="2252540" cy="432000"/>
      </dsp:txXfrm>
    </dsp:sp>
    <dsp:sp modelId="{5430DFA2-9DBB-4097-81CB-1248D6A0A704}">
      <dsp:nvSpPr>
        <dsp:cNvPr id="0" name=""/>
        <dsp:cNvSpPr/>
      </dsp:nvSpPr>
      <dsp:spPr>
        <a:xfrm>
          <a:off x="3746" y="446061"/>
          <a:ext cx="2252540" cy="4302787"/>
        </a:xfrm>
        <a:prstGeom prst="rect">
          <a:avLst/>
        </a:prstGeom>
        <a:solidFill>
          <a:schemeClr val="accent5">
            <a:tint val="40000"/>
            <a:alpha val="90000"/>
            <a:hueOff val="0"/>
            <a:satOff val="0"/>
            <a:lumOff val="0"/>
            <a:alphaOff val="0"/>
          </a:schemeClr>
        </a:solidFill>
        <a:ln w="48000" cap="flat" cmpd="thickThin"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rtl="0">
            <a:lnSpc>
              <a:spcPct val="90000"/>
            </a:lnSpc>
            <a:spcBef>
              <a:spcPct val="0"/>
            </a:spcBef>
            <a:spcAft>
              <a:spcPct val="15000"/>
            </a:spcAft>
            <a:buChar char="••"/>
          </a:pPr>
          <a:r>
            <a:rPr lang="zh-CN" sz="1500" kern="1200" smtClean="0"/>
            <a:t>数据科学中不仅需要传统数据计算</a:t>
          </a:r>
          <a:r>
            <a:rPr lang="en-US" sz="1500" kern="1200" smtClean="0"/>
            <a:t>/</a:t>
          </a:r>
          <a:r>
            <a:rPr lang="zh-CN" sz="1500" kern="1200" smtClean="0"/>
            <a:t>管理技术，而且更需要新兴的技术，如</a:t>
          </a:r>
          <a:r>
            <a:rPr lang="en-US" sz="1500" kern="1200" smtClean="0"/>
            <a:t>MapReduce</a:t>
          </a:r>
          <a:r>
            <a:rPr lang="zh-CN" sz="1500" kern="1200" smtClean="0"/>
            <a:t>、</a:t>
          </a:r>
          <a:r>
            <a:rPr lang="en-US" sz="1500" kern="1200" smtClean="0"/>
            <a:t>Spark</a:t>
          </a:r>
          <a:r>
            <a:rPr lang="zh-CN" sz="1500" kern="1200" smtClean="0"/>
            <a:t>为代表的新兴数据计算技术与以</a:t>
          </a:r>
          <a:r>
            <a:rPr lang="en-US" sz="1500" kern="1200" smtClean="0"/>
            <a:t>NoSQL</a:t>
          </a:r>
          <a:r>
            <a:rPr lang="zh-CN" sz="1500" kern="1200" smtClean="0"/>
            <a:t>、</a:t>
          </a:r>
          <a:r>
            <a:rPr lang="en-US" sz="1500" kern="1200" smtClean="0"/>
            <a:t>NewSQL</a:t>
          </a:r>
          <a:r>
            <a:rPr lang="zh-CN" sz="1500" kern="1200" smtClean="0"/>
            <a:t>和关系云为主的新兴数据管理技术。对于初学者来说，掌握数据科学中的技术与工具具有两个重要意义：一是加强对数据科学中的新理念与新理论的理解；二是提升自己的动手操作能力。</a:t>
          </a:r>
          <a:endParaRPr lang="zh-CN" sz="1500" kern="1200"/>
        </a:p>
      </dsp:txBody>
      <dsp:txXfrm>
        <a:off x="3746" y="446061"/>
        <a:ext cx="2252540" cy="4302787"/>
      </dsp:txXfrm>
    </dsp:sp>
    <dsp:sp modelId="{96B29BB3-C908-4801-880B-26CD7A80BAB6}">
      <dsp:nvSpPr>
        <dsp:cNvPr id="0" name=""/>
        <dsp:cNvSpPr/>
      </dsp:nvSpPr>
      <dsp:spPr>
        <a:xfrm>
          <a:off x="2571641" y="14061"/>
          <a:ext cx="2252540" cy="432000"/>
        </a:xfrm>
        <a:prstGeom prst="rect">
          <a:avLst/>
        </a:prstGeom>
        <a:solidFill>
          <a:schemeClr val="accent5">
            <a:hueOff val="-2451115"/>
            <a:satOff val="-3409"/>
            <a:lumOff val="-1307"/>
            <a:alphaOff val="0"/>
          </a:schemeClr>
        </a:solidFill>
        <a:ln w="48000" cap="flat" cmpd="thickThin" algn="ctr">
          <a:solidFill>
            <a:schemeClr val="accent5">
              <a:hueOff val="-2451115"/>
              <a:satOff val="-3409"/>
              <a:lumOff val="-130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lvl="0" algn="ctr" defTabSz="666750" rtl="0">
            <a:lnSpc>
              <a:spcPct val="90000"/>
            </a:lnSpc>
            <a:spcBef>
              <a:spcPct val="0"/>
            </a:spcBef>
            <a:spcAft>
              <a:spcPct val="35000"/>
            </a:spcAft>
          </a:pPr>
          <a:r>
            <a:rPr lang="zh-CN" altLang="en-US" sz="1500" b="1" kern="1200" smtClean="0"/>
            <a:t>继续学习方法</a:t>
          </a:r>
          <a:endParaRPr lang="zh-CN" altLang="en-US" sz="1500" kern="1200"/>
        </a:p>
      </dsp:txBody>
      <dsp:txXfrm>
        <a:off x="2571641" y="14061"/>
        <a:ext cx="2252540" cy="432000"/>
      </dsp:txXfrm>
    </dsp:sp>
    <dsp:sp modelId="{EB9F2C9A-CF28-491B-946F-9CFA74648F5F}">
      <dsp:nvSpPr>
        <dsp:cNvPr id="0" name=""/>
        <dsp:cNvSpPr/>
      </dsp:nvSpPr>
      <dsp:spPr>
        <a:xfrm>
          <a:off x="2571641" y="446061"/>
          <a:ext cx="2252540" cy="4302787"/>
        </a:xfrm>
        <a:prstGeom prst="rect">
          <a:avLst/>
        </a:prstGeom>
        <a:solidFill>
          <a:schemeClr val="accent5">
            <a:tint val="40000"/>
            <a:alpha val="90000"/>
            <a:hueOff val="-2463918"/>
            <a:satOff val="-4272"/>
            <a:lumOff val="-430"/>
            <a:alphaOff val="0"/>
          </a:schemeClr>
        </a:solidFill>
        <a:ln w="48000" cap="flat" cmpd="thickThin" algn="ctr">
          <a:solidFill>
            <a:schemeClr val="accent5">
              <a:tint val="40000"/>
              <a:alpha val="90000"/>
              <a:hueOff val="-2463918"/>
              <a:satOff val="-4272"/>
              <a:lumOff val="-43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rtl="0">
            <a:lnSpc>
              <a:spcPct val="90000"/>
            </a:lnSpc>
            <a:spcBef>
              <a:spcPct val="0"/>
            </a:spcBef>
            <a:spcAft>
              <a:spcPct val="15000"/>
            </a:spcAft>
            <a:buChar char="••"/>
          </a:pPr>
          <a:r>
            <a:rPr lang="zh-CN" sz="1500" kern="1200" smtClean="0"/>
            <a:t>技术与工具的学习不能停留在理论学习，更应重视动手操作，做到理论与实践并重。因此，继续学习的重点应放在具体工具的动手实践之上，尤其是</a:t>
          </a:r>
          <a:r>
            <a:rPr lang="en-US" sz="1500" kern="1200" smtClean="0"/>
            <a:t>Spark</a:t>
          </a:r>
          <a:r>
            <a:rPr lang="zh-CN" sz="1500" kern="1200" smtClean="0"/>
            <a:t>、</a:t>
          </a:r>
          <a:r>
            <a:rPr lang="en-US" sz="1500" kern="1200" smtClean="0"/>
            <a:t>Hadoop MapReduce</a:t>
          </a:r>
          <a:r>
            <a:rPr lang="zh-CN" sz="1500" kern="1200" smtClean="0"/>
            <a:t>等典型计算技术以及</a:t>
          </a:r>
          <a:r>
            <a:rPr lang="en-US" sz="1500" kern="1200" smtClean="0"/>
            <a:t>HBase</a:t>
          </a:r>
          <a:r>
            <a:rPr lang="zh-CN" sz="1500" kern="1200" smtClean="0"/>
            <a:t>、</a:t>
          </a:r>
          <a:r>
            <a:rPr lang="en-US" sz="1500" kern="1200" smtClean="0"/>
            <a:t>Memcached</a:t>
          </a:r>
          <a:r>
            <a:rPr lang="zh-CN" sz="1500" kern="1200" smtClean="0"/>
            <a:t>、</a:t>
          </a:r>
          <a:r>
            <a:rPr lang="en-US" sz="1500" kern="1200" smtClean="0"/>
            <a:t>MongoDB </a:t>
          </a:r>
          <a:r>
            <a:rPr lang="zh-CN" sz="1500" kern="1200" smtClean="0"/>
            <a:t>和</a:t>
          </a:r>
          <a:r>
            <a:rPr lang="en-US" sz="1500" kern="1200" smtClean="0"/>
            <a:t>Cassandra</a:t>
          </a:r>
          <a:r>
            <a:rPr lang="zh-CN" sz="1500" kern="1200" smtClean="0"/>
            <a:t>等常用数据管理技术。</a:t>
          </a:r>
          <a:endParaRPr lang="zh-CN" sz="1500" kern="1200"/>
        </a:p>
      </dsp:txBody>
      <dsp:txXfrm>
        <a:off x="2571641" y="446061"/>
        <a:ext cx="2252540" cy="4302787"/>
      </dsp:txXfrm>
    </dsp:sp>
    <dsp:sp modelId="{94466EF2-EDDD-4DD6-B528-A5D2A00ABAAA}">
      <dsp:nvSpPr>
        <dsp:cNvPr id="0" name=""/>
        <dsp:cNvSpPr/>
      </dsp:nvSpPr>
      <dsp:spPr>
        <a:xfrm>
          <a:off x="5139537" y="14061"/>
          <a:ext cx="2252540" cy="432000"/>
        </a:xfrm>
        <a:prstGeom prst="rect">
          <a:avLst/>
        </a:prstGeom>
        <a:solidFill>
          <a:schemeClr val="accent5">
            <a:hueOff val="-4902230"/>
            <a:satOff val="-6819"/>
            <a:lumOff val="-2615"/>
            <a:alphaOff val="0"/>
          </a:schemeClr>
        </a:solidFill>
        <a:ln w="48000" cap="flat" cmpd="thickThin" algn="ctr">
          <a:solidFill>
            <a:schemeClr val="accent5">
              <a:hueOff val="-4902230"/>
              <a:satOff val="-6819"/>
              <a:lumOff val="-261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lvl="0" algn="ctr" defTabSz="666750" rtl="0">
            <a:lnSpc>
              <a:spcPct val="90000"/>
            </a:lnSpc>
            <a:spcBef>
              <a:spcPct val="0"/>
            </a:spcBef>
            <a:spcAft>
              <a:spcPct val="35000"/>
            </a:spcAft>
          </a:pPr>
          <a:r>
            <a:rPr lang="zh-CN" altLang="en-US" sz="1500" b="1" kern="1200" smtClean="0"/>
            <a:t>提醒及注意事项</a:t>
          </a:r>
          <a:endParaRPr lang="zh-CN" altLang="en-US" sz="1500" kern="1200"/>
        </a:p>
      </dsp:txBody>
      <dsp:txXfrm>
        <a:off x="5139537" y="14061"/>
        <a:ext cx="2252540" cy="432000"/>
      </dsp:txXfrm>
    </dsp:sp>
    <dsp:sp modelId="{F6601278-8894-42BB-9A88-D6887A813DEA}">
      <dsp:nvSpPr>
        <dsp:cNvPr id="0" name=""/>
        <dsp:cNvSpPr/>
      </dsp:nvSpPr>
      <dsp:spPr>
        <a:xfrm>
          <a:off x="5139537" y="446061"/>
          <a:ext cx="2252540" cy="4302787"/>
        </a:xfrm>
        <a:prstGeom prst="rect">
          <a:avLst/>
        </a:prstGeom>
        <a:solidFill>
          <a:schemeClr val="accent5">
            <a:tint val="40000"/>
            <a:alpha val="90000"/>
            <a:hueOff val="-4927837"/>
            <a:satOff val="-8544"/>
            <a:lumOff val="-859"/>
            <a:alphaOff val="0"/>
          </a:schemeClr>
        </a:solidFill>
        <a:ln w="48000" cap="flat" cmpd="thickThin" algn="ctr">
          <a:solidFill>
            <a:schemeClr val="accent5">
              <a:tint val="40000"/>
              <a:alpha val="90000"/>
              <a:hueOff val="-4927837"/>
              <a:satOff val="-8544"/>
              <a:lumOff val="-85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rtl="0">
            <a:lnSpc>
              <a:spcPct val="90000"/>
            </a:lnSpc>
            <a:spcBef>
              <a:spcPct val="0"/>
            </a:spcBef>
            <a:spcAft>
              <a:spcPct val="15000"/>
            </a:spcAft>
            <a:buChar char="••"/>
          </a:pPr>
          <a:r>
            <a:rPr lang="zh-CN" sz="1500" kern="1200" smtClean="0"/>
            <a:t>数据科学并不是绝对排斥传统数据计算</a:t>
          </a:r>
          <a:r>
            <a:rPr lang="en-US" sz="1500" kern="1200" smtClean="0"/>
            <a:t>/</a:t>
          </a:r>
          <a:r>
            <a:rPr lang="zh-CN" sz="1500" kern="1200" smtClean="0"/>
            <a:t>管理技术与工具。以数据管理技术为例，在未来很长一段时间内，传统的关系数据库与</a:t>
          </a:r>
          <a:r>
            <a:rPr lang="en-US" sz="1500" kern="1200" smtClean="0"/>
            <a:t>NoSQL</a:t>
          </a:r>
          <a:r>
            <a:rPr lang="zh-CN" sz="1500" kern="1200" smtClean="0"/>
            <a:t>将并存——需要处理关系数据库擅长的问题，仍然首选关系数据库技术；需要处理系数据库不擅长的问题，将考虑更加适合的数据存储技术，如</a:t>
          </a:r>
          <a:r>
            <a:rPr lang="en-US" sz="1500" kern="1200" smtClean="0"/>
            <a:t>NoSQL</a:t>
          </a:r>
          <a:r>
            <a:rPr lang="zh-CN" sz="1500" kern="1200" smtClean="0"/>
            <a:t>、</a:t>
          </a:r>
          <a:r>
            <a:rPr lang="en-US" sz="1500" kern="1200" smtClean="0"/>
            <a:t>NewSQL</a:t>
          </a:r>
          <a:r>
            <a:rPr lang="zh-CN" sz="1500" kern="1200" smtClean="0"/>
            <a:t>技术等。因此，继续学习本章知识时不应忽略对传统数据计算</a:t>
          </a:r>
          <a:r>
            <a:rPr lang="en-US" sz="1500" kern="1200" smtClean="0"/>
            <a:t>/</a:t>
          </a:r>
          <a:r>
            <a:rPr lang="zh-CN" sz="1500" kern="1200" smtClean="0"/>
            <a:t>管理技术与工具的学习。</a:t>
          </a:r>
          <a:endParaRPr lang="zh-CN" sz="1500" kern="1200"/>
        </a:p>
      </dsp:txBody>
      <dsp:txXfrm>
        <a:off x="5139537" y="446061"/>
        <a:ext cx="2252540" cy="4302787"/>
      </dsp:txXfrm>
    </dsp:sp>
    <dsp:sp modelId="{5C951863-A48B-4BC2-A9CF-618186455343}">
      <dsp:nvSpPr>
        <dsp:cNvPr id="0" name=""/>
        <dsp:cNvSpPr/>
      </dsp:nvSpPr>
      <dsp:spPr>
        <a:xfrm>
          <a:off x="7707433" y="14061"/>
          <a:ext cx="2252540" cy="432000"/>
        </a:xfrm>
        <a:prstGeom prst="rect">
          <a:avLst/>
        </a:prstGeom>
        <a:solidFill>
          <a:schemeClr val="accent5">
            <a:hueOff val="-7353344"/>
            <a:satOff val="-10228"/>
            <a:lumOff val="-3922"/>
            <a:alphaOff val="0"/>
          </a:schemeClr>
        </a:solidFill>
        <a:ln w="48000" cap="flat" cmpd="thickThin" algn="ctr">
          <a:solidFill>
            <a:schemeClr val="accent5">
              <a:hueOff val="-7353344"/>
              <a:satOff val="-10228"/>
              <a:lumOff val="-392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lvl="0" algn="ctr" defTabSz="666750" rtl="0">
            <a:lnSpc>
              <a:spcPct val="90000"/>
            </a:lnSpc>
            <a:spcBef>
              <a:spcPct val="0"/>
            </a:spcBef>
            <a:spcAft>
              <a:spcPct val="35000"/>
            </a:spcAft>
          </a:pPr>
          <a:r>
            <a:rPr lang="zh-CN" altLang="en-US" sz="1500" b="1" kern="1200" dirty="0" smtClean="0"/>
            <a:t>与其他章节的关系</a:t>
          </a:r>
          <a:endParaRPr lang="zh-CN" altLang="en-US" sz="1500" kern="1200" dirty="0"/>
        </a:p>
      </dsp:txBody>
      <dsp:txXfrm>
        <a:off x="7707433" y="14061"/>
        <a:ext cx="2252540" cy="432000"/>
      </dsp:txXfrm>
    </dsp:sp>
    <dsp:sp modelId="{FFD92109-CE10-47F0-A64F-355F8B477D89}">
      <dsp:nvSpPr>
        <dsp:cNvPr id="0" name=""/>
        <dsp:cNvSpPr/>
      </dsp:nvSpPr>
      <dsp:spPr>
        <a:xfrm>
          <a:off x="7707433" y="446061"/>
          <a:ext cx="2252540" cy="4302787"/>
        </a:xfrm>
        <a:prstGeom prst="rect">
          <a:avLst/>
        </a:prstGeom>
        <a:solidFill>
          <a:schemeClr val="accent5">
            <a:tint val="40000"/>
            <a:alpha val="90000"/>
            <a:hueOff val="-7391755"/>
            <a:satOff val="-12816"/>
            <a:lumOff val="-1289"/>
            <a:alphaOff val="0"/>
          </a:schemeClr>
        </a:solidFill>
        <a:ln w="48000" cap="flat" cmpd="thickThin" algn="ctr">
          <a:solidFill>
            <a:schemeClr val="accent5">
              <a:tint val="40000"/>
              <a:alpha val="90000"/>
              <a:hueOff val="-7391755"/>
              <a:satOff val="-12816"/>
              <a:lumOff val="-128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rtl="0">
            <a:lnSpc>
              <a:spcPct val="90000"/>
            </a:lnSpc>
            <a:spcBef>
              <a:spcPct val="0"/>
            </a:spcBef>
            <a:spcAft>
              <a:spcPct val="15000"/>
            </a:spcAft>
            <a:buChar char="••"/>
          </a:pPr>
          <a:r>
            <a:rPr lang="zh-CN" altLang="en-US" sz="1500" kern="1200" dirty="0" smtClean="0"/>
            <a:t>本章是“第一章 基础理论”中给出的数据科学的理论体系的进一步讲解，学习好本章的内容将帮助你进一步深入理解第一章中给出的数据科学的术语、目的、理论体系和主要原则；</a:t>
          </a:r>
          <a:endParaRPr lang="zh-CN" altLang="en-US" sz="1500" kern="1200" dirty="0"/>
        </a:p>
        <a:p>
          <a:pPr marL="114300" lvl="1" indent="-114300" algn="l" defTabSz="666750" rtl="0">
            <a:lnSpc>
              <a:spcPct val="90000"/>
            </a:lnSpc>
            <a:spcBef>
              <a:spcPct val="0"/>
            </a:spcBef>
            <a:spcAft>
              <a:spcPct val="15000"/>
            </a:spcAft>
            <a:buChar char="••"/>
          </a:pPr>
          <a:r>
            <a:rPr lang="zh-CN" altLang="en-US" sz="1500" kern="1200" dirty="0" smtClean="0"/>
            <a:t>本章是“第三章 流程与方法”的实现，也是“第五章 数据产品及开发”的基础。</a:t>
          </a:r>
          <a:endParaRPr lang="zh-CN" altLang="en-US" sz="1500" kern="1200" dirty="0"/>
        </a:p>
      </dsp:txBody>
      <dsp:txXfrm>
        <a:off x="7707433" y="446061"/>
        <a:ext cx="2252540" cy="430278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C3F271-DE58-41CB-A6C5-D43AE36474B5}">
      <dsp:nvSpPr>
        <dsp:cNvPr id="0" name=""/>
        <dsp:cNvSpPr/>
      </dsp:nvSpPr>
      <dsp:spPr>
        <a:xfrm>
          <a:off x="0" y="43230"/>
          <a:ext cx="4608512" cy="477945"/>
        </a:xfrm>
        <a:prstGeom prst="roundRect">
          <a:avLst/>
        </a:prstGeom>
        <a:gradFill rotWithShape="0">
          <a:gsLst>
            <a:gs pos="0">
              <a:schemeClr val="accent5">
                <a:hueOff val="0"/>
                <a:satOff val="0"/>
                <a:lumOff val="0"/>
                <a:alphaOff val="0"/>
                <a:shade val="47500"/>
                <a:satMod val="137000"/>
              </a:schemeClr>
            </a:gs>
            <a:gs pos="55000">
              <a:schemeClr val="accent5">
                <a:hueOff val="0"/>
                <a:satOff val="0"/>
                <a:lumOff val="0"/>
                <a:alphaOff val="0"/>
                <a:shade val="69000"/>
                <a:satMod val="137000"/>
              </a:schemeClr>
            </a:gs>
            <a:gs pos="100000">
              <a:schemeClr val="accent5">
                <a:hueOff val="0"/>
                <a:satOff val="0"/>
                <a:lumOff val="0"/>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zh-CN" sz="1900" kern="1200" smtClean="0"/>
            <a:t>第</a:t>
          </a:r>
          <a:r>
            <a:rPr lang="en-US" sz="1900" kern="1200" smtClean="0"/>
            <a:t>1</a:t>
          </a:r>
          <a:r>
            <a:rPr lang="zh-CN" sz="1900" kern="1200" smtClean="0"/>
            <a:t>章　</a:t>
          </a:r>
          <a:r>
            <a:rPr lang="en-US" sz="1900" kern="1200" smtClean="0"/>
            <a:t>NoSQL</a:t>
          </a:r>
          <a:r>
            <a:rPr lang="zh-CN" sz="1900" kern="1200" smtClean="0"/>
            <a:t>数据库的基础知识</a:t>
          </a:r>
          <a:endParaRPr lang="zh-CN" sz="1900" kern="1200"/>
        </a:p>
      </dsp:txBody>
      <dsp:txXfrm>
        <a:off x="23331" y="66561"/>
        <a:ext cx="4561850" cy="431283"/>
      </dsp:txXfrm>
    </dsp:sp>
    <dsp:sp modelId="{848F3AB7-8CEC-4CB2-8B00-DC511CDA7D39}">
      <dsp:nvSpPr>
        <dsp:cNvPr id="0" name=""/>
        <dsp:cNvSpPr/>
      </dsp:nvSpPr>
      <dsp:spPr>
        <a:xfrm>
          <a:off x="0" y="575895"/>
          <a:ext cx="4608512" cy="477945"/>
        </a:xfrm>
        <a:prstGeom prst="roundRect">
          <a:avLst/>
        </a:prstGeom>
        <a:gradFill rotWithShape="0">
          <a:gsLst>
            <a:gs pos="0">
              <a:schemeClr val="accent5">
                <a:hueOff val="-1838336"/>
                <a:satOff val="-2557"/>
                <a:lumOff val="-981"/>
                <a:alphaOff val="0"/>
                <a:shade val="47500"/>
                <a:satMod val="137000"/>
              </a:schemeClr>
            </a:gs>
            <a:gs pos="55000">
              <a:schemeClr val="accent5">
                <a:hueOff val="-1838336"/>
                <a:satOff val="-2557"/>
                <a:lumOff val="-981"/>
                <a:alphaOff val="0"/>
                <a:shade val="69000"/>
                <a:satMod val="137000"/>
              </a:schemeClr>
            </a:gs>
            <a:gs pos="100000">
              <a:schemeClr val="accent5">
                <a:hueOff val="-1838336"/>
                <a:satOff val="-2557"/>
                <a:lumOff val="-981"/>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zh-CN" sz="1900" kern="1200" smtClean="0"/>
            <a:t>第</a:t>
          </a:r>
          <a:r>
            <a:rPr lang="en-US" sz="1900" kern="1200" smtClean="0"/>
            <a:t>2</a:t>
          </a:r>
          <a:r>
            <a:rPr lang="zh-CN" sz="1900" kern="1200" smtClean="0"/>
            <a:t>章　数据库的种类和特征</a:t>
          </a:r>
          <a:endParaRPr lang="zh-CN" sz="1900" kern="1200"/>
        </a:p>
      </dsp:txBody>
      <dsp:txXfrm>
        <a:off x="23331" y="599226"/>
        <a:ext cx="4561850" cy="431283"/>
      </dsp:txXfrm>
    </dsp:sp>
    <dsp:sp modelId="{5147EBE2-6240-4714-A341-0F7ED0C226D1}">
      <dsp:nvSpPr>
        <dsp:cNvPr id="0" name=""/>
        <dsp:cNvSpPr/>
      </dsp:nvSpPr>
      <dsp:spPr>
        <a:xfrm>
          <a:off x="0" y="1108560"/>
          <a:ext cx="4608512" cy="477945"/>
        </a:xfrm>
        <a:prstGeom prst="roundRect">
          <a:avLst/>
        </a:prstGeom>
        <a:gradFill rotWithShape="0">
          <a:gsLst>
            <a:gs pos="0">
              <a:schemeClr val="accent5">
                <a:hueOff val="-3676672"/>
                <a:satOff val="-5114"/>
                <a:lumOff val="-1961"/>
                <a:alphaOff val="0"/>
                <a:shade val="47500"/>
                <a:satMod val="137000"/>
              </a:schemeClr>
            </a:gs>
            <a:gs pos="55000">
              <a:schemeClr val="accent5">
                <a:hueOff val="-3676672"/>
                <a:satOff val="-5114"/>
                <a:lumOff val="-1961"/>
                <a:alphaOff val="0"/>
                <a:shade val="69000"/>
                <a:satMod val="137000"/>
              </a:schemeClr>
            </a:gs>
            <a:gs pos="100000">
              <a:schemeClr val="accent5">
                <a:hueOff val="-3676672"/>
                <a:satOff val="-5114"/>
                <a:lumOff val="-1961"/>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zh-CN" sz="1900" kern="1200" smtClean="0"/>
            <a:t>第</a:t>
          </a:r>
          <a:r>
            <a:rPr lang="en-US" sz="1900" kern="1200" smtClean="0"/>
            <a:t>3</a:t>
          </a:r>
          <a:r>
            <a:rPr lang="zh-CN" sz="1900" kern="1200" smtClean="0"/>
            <a:t>章　试用</a:t>
          </a:r>
          <a:r>
            <a:rPr lang="en-US" sz="1900" kern="1200" smtClean="0"/>
            <a:t>NoSQL</a:t>
          </a:r>
          <a:r>
            <a:rPr lang="zh-CN" sz="1900" kern="1200" smtClean="0"/>
            <a:t>数据库</a:t>
          </a:r>
          <a:endParaRPr lang="zh-CN" sz="1900" kern="1200"/>
        </a:p>
      </dsp:txBody>
      <dsp:txXfrm>
        <a:off x="23331" y="1131891"/>
        <a:ext cx="4561850" cy="431283"/>
      </dsp:txXfrm>
    </dsp:sp>
    <dsp:sp modelId="{5BE72275-0317-4F0B-A7FB-1D58AE85D719}">
      <dsp:nvSpPr>
        <dsp:cNvPr id="0" name=""/>
        <dsp:cNvSpPr/>
      </dsp:nvSpPr>
      <dsp:spPr>
        <a:xfrm>
          <a:off x="0" y="1641225"/>
          <a:ext cx="4608512" cy="477945"/>
        </a:xfrm>
        <a:prstGeom prst="roundRect">
          <a:avLst/>
        </a:prstGeom>
        <a:gradFill rotWithShape="0">
          <a:gsLst>
            <a:gs pos="0">
              <a:schemeClr val="accent5">
                <a:hueOff val="-5515009"/>
                <a:satOff val="-7671"/>
                <a:lumOff val="-2942"/>
                <a:alphaOff val="0"/>
                <a:shade val="47500"/>
                <a:satMod val="137000"/>
              </a:schemeClr>
            </a:gs>
            <a:gs pos="55000">
              <a:schemeClr val="accent5">
                <a:hueOff val="-5515009"/>
                <a:satOff val="-7671"/>
                <a:lumOff val="-2942"/>
                <a:alphaOff val="0"/>
                <a:shade val="69000"/>
                <a:satMod val="137000"/>
              </a:schemeClr>
            </a:gs>
            <a:gs pos="100000">
              <a:schemeClr val="accent5">
                <a:hueOff val="-5515009"/>
                <a:satOff val="-7671"/>
                <a:lumOff val="-2942"/>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zh-CN" sz="1900" kern="1200" smtClean="0"/>
            <a:t>第</a:t>
          </a:r>
          <a:r>
            <a:rPr lang="en-US" sz="1900" kern="1200" smtClean="0"/>
            <a:t>4</a:t>
          </a:r>
          <a:r>
            <a:rPr lang="zh-CN" sz="1900" kern="1200" smtClean="0"/>
            <a:t>章　性能验证</a:t>
          </a:r>
          <a:endParaRPr lang="zh-CN" sz="1900" kern="1200"/>
        </a:p>
      </dsp:txBody>
      <dsp:txXfrm>
        <a:off x="23331" y="1664556"/>
        <a:ext cx="4561850" cy="431283"/>
      </dsp:txXfrm>
    </dsp:sp>
    <dsp:sp modelId="{A51389AD-114B-4D0F-98F0-EBE17C460FD1}">
      <dsp:nvSpPr>
        <dsp:cNvPr id="0" name=""/>
        <dsp:cNvSpPr/>
      </dsp:nvSpPr>
      <dsp:spPr>
        <a:xfrm>
          <a:off x="0" y="2173890"/>
          <a:ext cx="4608512" cy="477945"/>
        </a:xfrm>
        <a:prstGeom prst="roundRect">
          <a:avLst/>
        </a:prstGeom>
        <a:gradFill rotWithShape="0">
          <a:gsLst>
            <a:gs pos="0">
              <a:schemeClr val="accent5">
                <a:hueOff val="-7353344"/>
                <a:satOff val="-10228"/>
                <a:lumOff val="-3922"/>
                <a:alphaOff val="0"/>
                <a:shade val="47500"/>
                <a:satMod val="137000"/>
              </a:schemeClr>
            </a:gs>
            <a:gs pos="55000">
              <a:schemeClr val="accent5">
                <a:hueOff val="-7353344"/>
                <a:satOff val="-10228"/>
                <a:lumOff val="-3922"/>
                <a:alphaOff val="0"/>
                <a:shade val="69000"/>
                <a:satMod val="137000"/>
              </a:schemeClr>
            </a:gs>
            <a:gs pos="100000">
              <a:schemeClr val="accent5">
                <a:hueOff val="-7353344"/>
                <a:satOff val="-10228"/>
                <a:lumOff val="-3922"/>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zh-CN" sz="1900" kern="1200" smtClean="0"/>
            <a:t>第</a:t>
          </a:r>
          <a:r>
            <a:rPr lang="en-US" sz="1900" kern="1200" smtClean="0"/>
            <a:t>5</a:t>
          </a:r>
          <a:r>
            <a:rPr lang="zh-CN" sz="1900" kern="1200" smtClean="0"/>
            <a:t>章　</a:t>
          </a:r>
          <a:r>
            <a:rPr lang="en-US" sz="1900" kern="1200" smtClean="0"/>
            <a:t>NoSQL</a:t>
          </a:r>
          <a:r>
            <a:rPr lang="zh-CN" sz="1900" kern="1200" smtClean="0"/>
            <a:t>化的关系型数据库 </a:t>
          </a:r>
          <a:endParaRPr lang="zh-CN" sz="1900" kern="1200"/>
        </a:p>
      </dsp:txBody>
      <dsp:txXfrm>
        <a:off x="23331" y="2197221"/>
        <a:ext cx="4561850" cy="43128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4B47C7-A14E-4730-81C1-A91083BA5D6A}">
      <dsp:nvSpPr>
        <dsp:cNvPr id="0" name=""/>
        <dsp:cNvSpPr/>
      </dsp:nvSpPr>
      <dsp:spPr>
        <a:xfrm>
          <a:off x="0" y="79062"/>
          <a:ext cx="3816424" cy="377324"/>
        </a:xfrm>
        <a:prstGeom prst="roundRect">
          <a:avLst/>
        </a:prstGeom>
        <a:solidFill>
          <a:schemeClr val="accent5">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zh-CN" altLang="en-US" sz="1500" kern="1200" smtClean="0"/>
            <a:t>数据模型</a:t>
          </a:r>
          <a:endParaRPr lang="zh-CN" altLang="en-US" sz="1500" kern="1200"/>
        </a:p>
      </dsp:txBody>
      <dsp:txXfrm>
        <a:off x="18419" y="97481"/>
        <a:ext cx="3779586" cy="340486"/>
      </dsp:txXfrm>
    </dsp:sp>
    <dsp:sp modelId="{8C959EA3-5F0C-4D42-AA99-1B0BAB47D74F}">
      <dsp:nvSpPr>
        <dsp:cNvPr id="0" name=""/>
        <dsp:cNvSpPr/>
      </dsp:nvSpPr>
      <dsp:spPr>
        <a:xfrm>
          <a:off x="0" y="499587"/>
          <a:ext cx="3816424" cy="377324"/>
        </a:xfrm>
        <a:prstGeom prst="roundRect">
          <a:avLst/>
        </a:prstGeom>
        <a:solidFill>
          <a:schemeClr val="accent5">
            <a:hueOff val="-1225557"/>
            <a:satOff val="-1705"/>
            <a:lumOff val="-654"/>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zh-CN" altLang="en-US" sz="1500" kern="1200" smtClean="0"/>
            <a:t>读写数据</a:t>
          </a:r>
          <a:endParaRPr lang="zh-CN" altLang="en-US" sz="1500" kern="1200"/>
        </a:p>
      </dsp:txBody>
      <dsp:txXfrm>
        <a:off x="18419" y="518006"/>
        <a:ext cx="3779586" cy="340486"/>
      </dsp:txXfrm>
    </dsp:sp>
    <dsp:sp modelId="{BE3DB965-83F5-4BCF-B704-13F3A1046DA8}">
      <dsp:nvSpPr>
        <dsp:cNvPr id="0" name=""/>
        <dsp:cNvSpPr/>
      </dsp:nvSpPr>
      <dsp:spPr>
        <a:xfrm>
          <a:off x="0" y="920112"/>
          <a:ext cx="3816424" cy="377324"/>
        </a:xfrm>
        <a:prstGeom prst="roundRect">
          <a:avLst/>
        </a:prstGeom>
        <a:solidFill>
          <a:schemeClr val="accent5">
            <a:hueOff val="-2451115"/>
            <a:satOff val="-3409"/>
            <a:lumOff val="-1307"/>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zh-CN" altLang="en-US" sz="1500" kern="1200" smtClean="0"/>
            <a:t>应用案例</a:t>
          </a:r>
          <a:endParaRPr lang="zh-CN" altLang="en-US" sz="1500" kern="1200"/>
        </a:p>
      </dsp:txBody>
      <dsp:txXfrm>
        <a:off x="18419" y="938531"/>
        <a:ext cx="3779586" cy="340486"/>
      </dsp:txXfrm>
    </dsp:sp>
    <dsp:sp modelId="{A6803814-7668-4448-B959-8155D3E4E7DD}">
      <dsp:nvSpPr>
        <dsp:cNvPr id="0" name=""/>
        <dsp:cNvSpPr/>
      </dsp:nvSpPr>
      <dsp:spPr>
        <a:xfrm>
          <a:off x="0" y="1340637"/>
          <a:ext cx="3816424" cy="377324"/>
        </a:xfrm>
        <a:prstGeom prst="roundRect">
          <a:avLst/>
        </a:prstGeom>
        <a:solidFill>
          <a:schemeClr val="accent5">
            <a:hueOff val="-3676672"/>
            <a:satOff val="-5114"/>
            <a:lumOff val="-1961"/>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zh-CN" altLang="en-US" sz="1500" kern="1200" smtClean="0"/>
            <a:t>架构</a:t>
          </a:r>
          <a:endParaRPr lang="zh-CN" altLang="en-US" sz="1500" kern="1200"/>
        </a:p>
      </dsp:txBody>
      <dsp:txXfrm>
        <a:off x="18419" y="1359056"/>
        <a:ext cx="3779586" cy="340486"/>
      </dsp:txXfrm>
    </dsp:sp>
    <dsp:sp modelId="{FFE0A591-85F4-42D1-A35D-956FCECD66AE}">
      <dsp:nvSpPr>
        <dsp:cNvPr id="0" name=""/>
        <dsp:cNvSpPr/>
      </dsp:nvSpPr>
      <dsp:spPr>
        <a:xfrm>
          <a:off x="0" y="1761162"/>
          <a:ext cx="3816424" cy="377324"/>
        </a:xfrm>
        <a:prstGeom prst="roundRect">
          <a:avLst/>
        </a:prstGeom>
        <a:solidFill>
          <a:schemeClr val="accent5">
            <a:hueOff val="-4902230"/>
            <a:satOff val="-6819"/>
            <a:lumOff val="-2615"/>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zh-CN" altLang="en-US" sz="1500" kern="1200" smtClean="0"/>
            <a:t>配置</a:t>
          </a:r>
          <a:endParaRPr lang="zh-CN" altLang="en-US" sz="1500" kern="1200"/>
        </a:p>
      </dsp:txBody>
      <dsp:txXfrm>
        <a:off x="18419" y="1779581"/>
        <a:ext cx="3779586" cy="340486"/>
      </dsp:txXfrm>
    </dsp:sp>
    <dsp:sp modelId="{E5798F9D-4CEB-4C3F-8EAD-BF3C47E8C0D7}">
      <dsp:nvSpPr>
        <dsp:cNvPr id="0" name=""/>
        <dsp:cNvSpPr/>
      </dsp:nvSpPr>
      <dsp:spPr>
        <a:xfrm>
          <a:off x="0" y="2181688"/>
          <a:ext cx="3816424" cy="377324"/>
        </a:xfrm>
        <a:prstGeom prst="roundRect">
          <a:avLst/>
        </a:prstGeom>
        <a:solidFill>
          <a:schemeClr val="accent5">
            <a:hueOff val="-6127787"/>
            <a:satOff val="-8523"/>
            <a:lumOff val="-3268"/>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zh-CN" altLang="en-US" sz="1500" kern="1200" smtClean="0"/>
            <a:t>维护</a:t>
          </a:r>
          <a:endParaRPr lang="zh-CN" altLang="en-US" sz="1500" kern="1200"/>
        </a:p>
      </dsp:txBody>
      <dsp:txXfrm>
        <a:off x="18419" y="2200107"/>
        <a:ext cx="3779586" cy="340486"/>
      </dsp:txXfrm>
    </dsp:sp>
    <dsp:sp modelId="{1989E296-DBFD-441D-A8BC-F2A4DFFB741A}">
      <dsp:nvSpPr>
        <dsp:cNvPr id="0" name=""/>
        <dsp:cNvSpPr/>
      </dsp:nvSpPr>
      <dsp:spPr>
        <a:xfrm>
          <a:off x="0" y="2602213"/>
          <a:ext cx="3816424" cy="377324"/>
        </a:xfrm>
        <a:prstGeom prst="roundRect">
          <a:avLst/>
        </a:prstGeom>
        <a:solidFill>
          <a:schemeClr val="accent5">
            <a:hueOff val="-7353344"/>
            <a:satOff val="-10228"/>
            <a:lumOff val="-3922"/>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kern="1200" smtClean="0"/>
            <a:t>….</a:t>
          </a:r>
          <a:endParaRPr lang="zh-CN" sz="1500" kern="1200"/>
        </a:p>
      </dsp:txBody>
      <dsp:txXfrm>
        <a:off x="18419" y="2620632"/>
        <a:ext cx="3779586" cy="340486"/>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09A366-F5A4-4C93-9DFE-374394D06431}">
      <dsp:nvSpPr>
        <dsp:cNvPr id="0" name=""/>
        <dsp:cNvSpPr/>
      </dsp:nvSpPr>
      <dsp:spPr>
        <a:xfrm>
          <a:off x="0" y="78036"/>
          <a:ext cx="5344751" cy="684450"/>
        </a:xfrm>
        <a:prstGeom prst="roundRect">
          <a:avLst/>
        </a:prstGeom>
        <a:solidFill>
          <a:schemeClr val="accent5">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altLang="zh-CN" sz="1800" kern="1200" smtClean="0"/>
            <a:t>PART 1 GETTING STARTED  </a:t>
          </a:r>
          <a:endParaRPr lang="zh-CN" altLang="en-US" sz="1800" kern="1200"/>
        </a:p>
      </dsp:txBody>
      <dsp:txXfrm>
        <a:off x="33412" y="111448"/>
        <a:ext cx="5277927" cy="617626"/>
      </dsp:txXfrm>
    </dsp:sp>
    <dsp:sp modelId="{12292BE0-8B4B-4C88-B1F4-E04E798173C5}">
      <dsp:nvSpPr>
        <dsp:cNvPr id="0" name=""/>
        <dsp:cNvSpPr/>
      </dsp:nvSpPr>
      <dsp:spPr>
        <a:xfrm>
          <a:off x="0" y="762486"/>
          <a:ext cx="5344751" cy="689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9696" tIns="22860" rIns="128016" bIns="22860" numCol="1" spcCol="1270" anchor="t" anchorCtr="0">
          <a:noAutofit/>
        </a:bodyPr>
        <a:lstStyle/>
        <a:p>
          <a:pPr marL="114300" lvl="1" indent="-114300" algn="l" defTabSz="622300" rtl="0">
            <a:lnSpc>
              <a:spcPct val="90000"/>
            </a:lnSpc>
            <a:spcBef>
              <a:spcPct val="0"/>
            </a:spcBef>
            <a:spcAft>
              <a:spcPct val="20000"/>
            </a:spcAft>
            <a:buChar char="••"/>
          </a:pPr>
          <a:r>
            <a:rPr lang="en-US" altLang="zh-CN" sz="1400" kern="1200" smtClean="0"/>
            <a:t>1 A database for the modern web </a:t>
          </a:r>
          <a:endParaRPr lang="zh-CN" altLang="en-US" sz="1400" kern="1200"/>
        </a:p>
        <a:p>
          <a:pPr marL="114300" lvl="1" indent="-114300" algn="l" defTabSz="622300" rtl="0">
            <a:lnSpc>
              <a:spcPct val="90000"/>
            </a:lnSpc>
            <a:spcBef>
              <a:spcPct val="0"/>
            </a:spcBef>
            <a:spcAft>
              <a:spcPct val="20000"/>
            </a:spcAft>
            <a:buChar char="••"/>
          </a:pPr>
          <a:r>
            <a:rPr lang="en-US" altLang="zh-CN" sz="1400" kern="1200" smtClean="0"/>
            <a:t>2 MongoDB through the JavaScript shell </a:t>
          </a:r>
          <a:endParaRPr lang="zh-CN" altLang="en-US" sz="1400" kern="1200"/>
        </a:p>
        <a:p>
          <a:pPr marL="114300" lvl="1" indent="-114300" algn="l" defTabSz="622300" rtl="0">
            <a:lnSpc>
              <a:spcPct val="90000"/>
            </a:lnSpc>
            <a:spcBef>
              <a:spcPct val="0"/>
            </a:spcBef>
            <a:spcAft>
              <a:spcPct val="20000"/>
            </a:spcAft>
            <a:buChar char="••"/>
          </a:pPr>
          <a:r>
            <a:rPr lang="en-US" altLang="zh-CN" sz="1400" kern="1200" smtClean="0"/>
            <a:t>3 Writing programs using MongoDB  </a:t>
          </a:r>
          <a:endParaRPr lang="zh-CN" altLang="en-US" sz="1400" kern="1200"/>
        </a:p>
      </dsp:txBody>
      <dsp:txXfrm>
        <a:off x="0" y="762486"/>
        <a:ext cx="5344751" cy="689310"/>
      </dsp:txXfrm>
    </dsp:sp>
    <dsp:sp modelId="{68F194DC-50DB-44F3-8161-14F534350C70}">
      <dsp:nvSpPr>
        <dsp:cNvPr id="0" name=""/>
        <dsp:cNvSpPr/>
      </dsp:nvSpPr>
      <dsp:spPr>
        <a:xfrm>
          <a:off x="0" y="1451796"/>
          <a:ext cx="5344751" cy="684450"/>
        </a:xfrm>
        <a:prstGeom prst="roundRect">
          <a:avLst/>
        </a:prstGeom>
        <a:solidFill>
          <a:schemeClr val="accent5">
            <a:hueOff val="-3676672"/>
            <a:satOff val="-5114"/>
            <a:lumOff val="-1961"/>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altLang="zh-CN" sz="1800" kern="1200" smtClean="0"/>
            <a:t>PART 2 APPLICATION DEVELOPMENT IN MONGODB </a:t>
          </a:r>
          <a:endParaRPr lang="zh-CN" altLang="en-US" sz="1800" kern="1200"/>
        </a:p>
      </dsp:txBody>
      <dsp:txXfrm>
        <a:off x="33412" y="1485208"/>
        <a:ext cx="5277927" cy="617626"/>
      </dsp:txXfrm>
    </dsp:sp>
    <dsp:sp modelId="{5E22F21C-C29C-47C4-AF9C-843E3EF0F56F}">
      <dsp:nvSpPr>
        <dsp:cNvPr id="0" name=""/>
        <dsp:cNvSpPr/>
      </dsp:nvSpPr>
      <dsp:spPr>
        <a:xfrm>
          <a:off x="0" y="2136247"/>
          <a:ext cx="5344751" cy="689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9696" tIns="22860" rIns="128016" bIns="22860" numCol="1" spcCol="1270" anchor="t" anchorCtr="0">
          <a:noAutofit/>
        </a:bodyPr>
        <a:lstStyle/>
        <a:p>
          <a:pPr marL="114300" lvl="1" indent="-114300" algn="l" defTabSz="622300" rtl="0">
            <a:lnSpc>
              <a:spcPct val="90000"/>
            </a:lnSpc>
            <a:spcBef>
              <a:spcPct val="0"/>
            </a:spcBef>
            <a:spcAft>
              <a:spcPct val="20000"/>
            </a:spcAft>
            <a:buChar char="••"/>
          </a:pPr>
          <a:r>
            <a:rPr lang="en-US" altLang="zh-CN" sz="1400" kern="1200" smtClean="0"/>
            <a:t>4 Document-oriented data </a:t>
          </a:r>
          <a:endParaRPr lang="zh-CN" altLang="en-US" sz="1400" kern="1200"/>
        </a:p>
        <a:p>
          <a:pPr marL="114300" lvl="1" indent="-114300" algn="l" defTabSz="622300" rtl="0">
            <a:lnSpc>
              <a:spcPct val="90000"/>
            </a:lnSpc>
            <a:spcBef>
              <a:spcPct val="0"/>
            </a:spcBef>
            <a:spcAft>
              <a:spcPct val="20000"/>
            </a:spcAft>
            <a:buChar char="••"/>
          </a:pPr>
          <a:r>
            <a:rPr lang="en-US" altLang="zh-CN" sz="1400" kern="1200" smtClean="0"/>
            <a:t>5 Queries and aggregation  </a:t>
          </a:r>
          <a:endParaRPr lang="zh-CN" altLang="en-US" sz="1400" kern="1200"/>
        </a:p>
        <a:p>
          <a:pPr marL="114300" lvl="1" indent="-114300" algn="l" defTabSz="622300" rtl="0">
            <a:lnSpc>
              <a:spcPct val="90000"/>
            </a:lnSpc>
            <a:spcBef>
              <a:spcPct val="0"/>
            </a:spcBef>
            <a:spcAft>
              <a:spcPct val="20000"/>
            </a:spcAft>
            <a:buChar char="••"/>
          </a:pPr>
          <a:r>
            <a:rPr lang="en-US" altLang="zh-CN" sz="1400" kern="1200" smtClean="0"/>
            <a:t>6 Updates, atomic operations, and deletes </a:t>
          </a:r>
          <a:endParaRPr lang="zh-CN" altLang="en-US" sz="1400" kern="1200"/>
        </a:p>
      </dsp:txBody>
      <dsp:txXfrm>
        <a:off x="0" y="2136247"/>
        <a:ext cx="5344751" cy="689310"/>
      </dsp:txXfrm>
    </dsp:sp>
    <dsp:sp modelId="{A8483A16-3F4B-4FB2-AB89-359605925734}">
      <dsp:nvSpPr>
        <dsp:cNvPr id="0" name=""/>
        <dsp:cNvSpPr/>
      </dsp:nvSpPr>
      <dsp:spPr>
        <a:xfrm>
          <a:off x="0" y="2825556"/>
          <a:ext cx="5344751" cy="684450"/>
        </a:xfrm>
        <a:prstGeom prst="roundRect">
          <a:avLst/>
        </a:prstGeom>
        <a:solidFill>
          <a:schemeClr val="accent5">
            <a:hueOff val="-7353344"/>
            <a:satOff val="-10228"/>
            <a:lumOff val="-3922"/>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altLang="zh-CN" sz="1800" kern="1200" smtClean="0"/>
            <a:t>PART 3 MONGODB MASTERY </a:t>
          </a:r>
          <a:endParaRPr lang="zh-CN" altLang="en-US" sz="1800" kern="1200"/>
        </a:p>
      </dsp:txBody>
      <dsp:txXfrm>
        <a:off x="33412" y="2858968"/>
        <a:ext cx="5277927" cy="617626"/>
      </dsp:txXfrm>
    </dsp:sp>
    <dsp:sp modelId="{CA376C23-9AAD-4290-8DEE-3F90F6C32C71}">
      <dsp:nvSpPr>
        <dsp:cNvPr id="0" name=""/>
        <dsp:cNvSpPr/>
      </dsp:nvSpPr>
      <dsp:spPr>
        <a:xfrm>
          <a:off x="0" y="3510007"/>
          <a:ext cx="5344751" cy="9128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9696" tIns="22860" rIns="128016" bIns="22860" numCol="1" spcCol="1270" anchor="t" anchorCtr="0">
          <a:noAutofit/>
        </a:bodyPr>
        <a:lstStyle/>
        <a:p>
          <a:pPr marL="114300" lvl="1" indent="-114300" algn="l" defTabSz="622300" rtl="0">
            <a:lnSpc>
              <a:spcPct val="90000"/>
            </a:lnSpc>
            <a:spcBef>
              <a:spcPct val="0"/>
            </a:spcBef>
            <a:spcAft>
              <a:spcPct val="20000"/>
            </a:spcAft>
            <a:buChar char="••"/>
          </a:pPr>
          <a:r>
            <a:rPr lang="en-US" altLang="zh-CN" sz="1400" kern="1200" smtClean="0"/>
            <a:t>7 Indexing and query optimization </a:t>
          </a:r>
          <a:endParaRPr lang="zh-CN" altLang="en-US" sz="1400" kern="1200"/>
        </a:p>
        <a:p>
          <a:pPr marL="114300" lvl="1" indent="-114300" algn="l" defTabSz="622300" rtl="0">
            <a:lnSpc>
              <a:spcPct val="90000"/>
            </a:lnSpc>
            <a:spcBef>
              <a:spcPct val="0"/>
            </a:spcBef>
            <a:spcAft>
              <a:spcPct val="20000"/>
            </a:spcAft>
            <a:buChar char="••"/>
          </a:pPr>
          <a:r>
            <a:rPr lang="en-US" altLang="zh-CN" sz="1400" kern="1200" smtClean="0"/>
            <a:t>8 Replication </a:t>
          </a:r>
          <a:endParaRPr lang="zh-CN" altLang="en-US" sz="1400" kern="1200"/>
        </a:p>
        <a:p>
          <a:pPr marL="114300" lvl="1" indent="-114300" algn="l" defTabSz="622300" rtl="0">
            <a:lnSpc>
              <a:spcPct val="90000"/>
            </a:lnSpc>
            <a:spcBef>
              <a:spcPct val="0"/>
            </a:spcBef>
            <a:spcAft>
              <a:spcPct val="20000"/>
            </a:spcAft>
            <a:buChar char="••"/>
          </a:pPr>
          <a:r>
            <a:rPr lang="en-US" altLang="zh-CN" sz="1400" kern="1200" smtClean="0"/>
            <a:t>9 Sharding </a:t>
          </a:r>
          <a:endParaRPr lang="zh-CN" altLang="en-US" sz="1400" kern="1200"/>
        </a:p>
        <a:p>
          <a:pPr marL="114300" lvl="1" indent="-114300" algn="l" defTabSz="622300" rtl="0">
            <a:lnSpc>
              <a:spcPct val="90000"/>
            </a:lnSpc>
            <a:spcBef>
              <a:spcPct val="0"/>
            </a:spcBef>
            <a:spcAft>
              <a:spcPct val="20000"/>
            </a:spcAft>
            <a:buChar char="••"/>
          </a:pPr>
          <a:r>
            <a:rPr lang="en-US" altLang="zh-CN" sz="1400" kern="1200" smtClean="0"/>
            <a:t>10 Deployment and administration </a:t>
          </a:r>
          <a:endParaRPr lang="zh-CN" altLang="en-US" sz="1400" kern="1200"/>
        </a:p>
      </dsp:txBody>
      <dsp:txXfrm>
        <a:off x="0" y="3510007"/>
        <a:ext cx="5344751" cy="91287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91FE70-AC3C-41F3-B145-331C8C528B00}">
      <dsp:nvSpPr>
        <dsp:cNvPr id="0" name=""/>
        <dsp:cNvSpPr/>
      </dsp:nvSpPr>
      <dsp:spPr>
        <a:xfrm>
          <a:off x="0" y="75334"/>
          <a:ext cx="4176464" cy="722474"/>
        </a:xfrm>
        <a:prstGeom prst="roundRect">
          <a:avLst/>
        </a:prstGeom>
        <a:gradFill rotWithShape="0">
          <a:gsLst>
            <a:gs pos="0">
              <a:schemeClr val="accent5">
                <a:hueOff val="0"/>
                <a:satOff val="0"/>
                <a:lumOff val="0"/>
                <a:alphaOff val="0"/>
                <a:shade val="47500"/>
                <a:satMod val="137000"/>
              </a:schemeClr>
            </a:gs>
            <a:gs pos="55000">
              <a:schemeClr val="accent5">
                <a:hueOff val="0"/>
                <a:satOff val="0"/>
                <a:lumOff val="0"/>
                <a:alphaOff val="0"/>
                <a:shade val="69000"/>
                <a:satMod val="137000"/>
              </a:schemeClr>
            </a:gs>
            <a:gs pos="100000">
              <a:schemeClr val="accent5">
                <a:hueOff val="0"/>
                <a:satOff val="0"/>
                <a:lumOff val="0"/>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smtClean="0"/>
            <a:t>1. An Introduction to Redis</a:t>
          </a:r>
          <a:endParaRPr lang="zh-CN" sz="1900" kern="1200"/>
        </a:p>
      </dsp:txBody>
      <dsp:txXfrm>
        <a:off x="35268" y="110602"/>
        <a:ext cx="4105928" cy="651938"/>
      </dsp:txXfrm>
    </dsp:sp>
    <dsp:sp modelId="{B194F2C6-2D9D-4E06-82C2-CBFC79D4D601}">
      <dsp:nvSpPr>
        <dsp:cNvPr id="0" name=""/>
        <dsp:cNvSpPr/>
      </dsp:nvSpPr>
      <dsp:spPr>
        <a:xfrm>
          <a:off x="0" y="852529"/>
          <a:ext cx="4176464" cy="722474"/>
        </a:xfrm>
        <a:prstGeom prst="roundRect">
          <a:avLst/>
        </a:prstGeom>
        <a:gradFill rotWithShape="0">
          <a:gsLst>
            <a:gs pos="0">
              <a:schemeClr val="accent5">
                <a:hueOff val="-2451115"/>
                <a:satOff val="-3409"/>
                <a:lumOff val="-1307"/>
                <a:alphaOff val="0"/>
                <a:shade val="47500"/>
                <a:satMod val="137000"/>
              </a:schemeClr>
            </a:gs>
            <a:gs pos="55000">
              <a:schemeClr val="accent5">
                <a:hueOff val="-2451115"/>
                <a:satOff val="-3409"/>
                <a:lumOff val="-1307"/>
                <a:alphaOff val="0"/>
                <a:shade val="69000"/>
                <a:satMod val="137000"/>
              </a:schemeClr>
            </a:gs>
            <a:gs pos="100000">
              <a:schemeClr val="accent5">
                <a:hueOff val="-2451115"/>
                <a:satOff val="-3409"/>
                <a:lumOff val="-1307"/>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smtClean="0"/>
            <a:t>2. Clients </a:t>
          </a:r>
          <a:endParaRPr lang="zh-CN" sz="1900" kern="1200"/>
        </a:p>
      </dsp:txBody>
      <dsp:txXfrm>
        <a:off x="35268" y="887797"/>
        <a:ext cx="4105928" cy="651938"/>
      </dsp:txXfrm>
    </dsp:sp>
    <dsp:sp modelId="{63B2F8F7-C7F6-4500-9BFB-95A2666A8C8E}">
      <dsp:nvSpPr>
        <dsp:cNvPr id="0" name=""/>
        <dsp:cNvSpPr/>
      </dsp:nvSpPr>
      <dsp:spPr>
        <a:xfrm>
          <a:off x="0" y="1629724"/>
          <a:ext cx="4176464" cy="722474"/>
        </a:xfrm>
        <a:prstGeom prst="roundRect">
          <a:avLst/>
        </a:prstGeom>
        <a:gradFill rotWithShape="0">
          <a:gsLst>
            <a:gs pos="0">
              <a:schemeClr val="accent5">
                <a:hueOff val="-4902230"/>
                <a:satOff val="-6819"/>
                <a:lumOff val="-2615"/>
                <a:alphaOff val="0"/>
                <a:shade val="47500"/>
                <a:satMod val="137000"/>
              </a:schemeClr>
            </a:gs>
            <a:gs pos="55000">
              <a:schemeClr val="accent5">
                <a:hueOff val="-4902230"/>
                <a:satOff val="-6819"/>
                <a:lumOff val="-2615"/>
                <a:alphaOff val="0"/>
                <a:shade val="69000"/>
                <a:satMod val="137000"/>
              </a:schemeClr>
            </a:gs>
            <a:gs pos="100000">
              <a:schemeClr val="accent5">
                <a:hueOff val="-4902230"/>
                <a:satOff val="-6819"/>
                <a:lumOff val="-2615"/>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smtClean="0"/>
            <a:t>3. Leveraging Redis</a:t>
          </a:r>
          <a:endParaRPr lang="zh-CN" sz="1900" kern="1200"/>
        </a:p>
      </dsp:txBody>
      <dsp:txXfrm>
        <a:off x="35268" y="1664992"/>
        <a:ext cx="4105928" cy="651938"/>
      </dsp:txXfrm>
    </dsp:sp>
    <dsp:sp modelId="{840F1457-04BA-4E44-BEC7-0D6A099AA1A6}">
      <dsp:nvSpPr>
        <dsp:cNvPr id="0" name=""/>
        <dsp:cNvSpPr/>
      </dsp:nvSpPr>
      <dsp:spPr>
        <a:xfrm>
          <a:off x="0" y="2406919"/>
          <a:ext cx="4176464" cy="722474"/>
        </a:xfrm>
        <a:prstGeom prst="roundRect">
          <a:avLst/>
        </a:prstGeom>
        <a:gradFill rotWithShape="0">
          <a:gsLst>
            <a:gs pos="0">
              <a:schemeClr val="accent5">
                <a:hueOff val="-7353344"/>
                <a:satOff val="-10228"/>
                <a:lumOff val="-3922"/>
                <a:alphaOff val="0"/>
                <a:shade val="47500"/>
                <a:satMod val="137000"/>
              </a:schemeClr>
            </a:gs>
            <a:gs pos="55000">
              <a:schemeClr val="accent5">
                <a:hueOff val="-7353344"/>
                <a:satOff val="-10228"/>
                <a:lumOff val="-3922"/>
                <a:alphaOff val="0"/>
                <a:shade val="69000"/>
                <a:satMod val="137000"/>
              </a:schemeClr>
            </a:gs>
            <a:gs pos="100000">
              <a:schemeClr val="accent5">
                <a:hueOff val="-7353344"/>
                <a:satOff val="-10228"/>
                <a:lumOff val="-3922"/>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smtClean="0"/>
            <a:t>4. Redis Administration and Maintenance</a:t>
          </a:r>
          <a:endParaRPr lang="zh-CN" sz="1900" kern="1200"/>
        </a:p>
      </dsp:txBody>
      <dsp:txXfrm>
        <a:off x="35268" y="2442187"/>
        <a:ext cx="4105928" cy="651938"/>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8FFC76-E5D1-477D-A767-7BBA3283671A}">
      <dsp:nvSpPr>
        <dsp:cNvPr id="0" name=""/>
        <dsp:cNvSpPr/>
      </dsp:nvSpPr>
      <dsp:spPr>
        <a:xfrm>
          <a:off x="0" y="11512"/>
          <a:ext cx="4392488" cy="444600"/>
        </a:xfrm>
        <a:prstGeom prst="roundRect">
          <a:avLst/>
        </a:prstGeom>
        <a:gradFill rotWithShape="0">
          <a:gsLst>
            <a:gs pos="0">
              <a:schemeClr val="accent5">
                <a:hueOff val="0"/>
                <a:satOff val="0"/>
                <a:lumOff val="0"/>
                <a:alphaOff val="0"/>
                <a:shade val="47500"/>
                <a:satMod val="137000"/>
              </a:schemeClr>
            </a:gs>
            <a:gs pos="55000">
              <a:schemeClr val="accent5">
                <a:hueOff val="0"/>
                <a:satOff val="0"/>
                <a:lumOff val="0"/>
                <a:alphaOff val="0"/>
                <a:shade val="69000"/>
                <a:satMod val="137000"/>
              </a:schemeClr>
            </a:gs>
            <a:gs pos="100000">
              <a:schemeClr val="accent5">
                <a:hueOff val="0"/>
                <a:satOff val="0"/>
                <a:lumOff val="0"/>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smtClean="0"/>
            <a:t>Part I. Introduction</a:t>
          </a:r>
          <a:endParaRPr lang="zh-CN" sz="1900" kern="1200"/>
        </a:p>
      </dsp:txBody>
      <dsp:txXfrm>
        <a:off x="21704" y="33216"/>
        <a:ext cx="4349080" cy="401192"/>
      </dsp:txXfrm>
    </dsp:sp>
    <dsp:sp modelId="{F7793529-2FE5-4263-A331-9CEFC8C8C916}">
      <dsp:nvSpPr>
        <dsp:cNvPr id="0" name=""/>
        <dsp:cNvSpPr/>
      </dsp:nvSpPr>
      <dsp:spPr>
        <a:xfrm>
          <a:off x="0" y="510832"/>
          <a:ext cx="4392488" cy="444600"/>
        </a:xfrm>
        <a:prstGeom prst="roundRect">
          <a:avLst/>
        </a:prstGeom>
        <a:gradFill rotWithShape="0">
          <a:gsLst>
            <a:gs pos="0">
              <a:schemeClr val="accent5">
                <a:hueOff val="-1838336"/>
                <a:satOff val="-2557"/>
                <a:lumOff val="-981"/>
                <a:alphaOff val="0"/>
                <a:shade val="47500"/>
                <a:satMod val="137000"/>
              </a:schemeClr>
            </a:gs>
            <a:gs pos="55000">
              <a:schemeClr val="accent5">
                <a:hueOff val="-1838336"/>
                <a:satOff val="-2557"/>
                <a:lumOff val="-981"/>
                <a:alphaOff val="0"/>
                <a:shade val="69000"/>
                <a:satMod val="137000"/>
              </a:schemeClr>
            </a:gs>
            <a:gs pos="100000">
              <a:schemeClr val="accent5">
                <a:hueOff val="-1838336"/>
                <a:satOff val="-2557"/>
                <a:lumOff val="-981"/>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smtClean="0"/>
            <a:t>Part II. Developing with CouchDB</a:t>
          </a:r>
          <a:endParaRPr lang="zh-CN" sz="1900" kern="1200"/>
        </a:p>
      </dsp:txBody>
      <dsp:txXfrm>
        <a:off x="21704" y="532536"/>
        <a:ext cx="4349080" cy="401192"/>
      </dsp:txXfrm>
    </dsp:sp>
    <dsp:sp modelId="{63DEF8B0-9577-4835-9CC8-06EA95740B76}">
      <dsp:nvSpPr>
        <dsp:cNvPr id="0" name=""/>
        <dsp:cNvSpPr/>
      </dsp:nvSpPr>
      <dsp:spPr>
        <a:xfrm>
          <a:off x="0" y="1010152"/>
          <a:ext cx="4392488" cy="444600"/>
        </a:xfrm>
        <a:prstGeom prst="roundRect">
          <a:avLst/>
        </a:prstGeom>
        <a:gradFill rotWithShape="0">
          <a:gsLst>
            <a:gs pos="0">
              <a:schemeClr val="accent5">
                <a:hueOff val="-3676672"/>
                <a:satOff val="-5114"/>
                <a:lumOff val="-1961"/>
                <a:alphaOff val="0"/>
                <a:shade val="47500"/>
                <a:satMod val="137000"/>
              </a:schemeClr>
            </a:gs>
            <a:gs pos="55000">
              <a:schemeClr val="accent5">
                <a:hueOff val="-3676672"/>
                <a:satOff val="-5114"/>
                <a:lumOff val="-1961"/>
                <a:alphaOff val="0"/>
                <a:shade val="69000"/>
                <a:satMod val="137000"/>
              </a:schemeClr>
            </a:gs>
            <a:gs pos="100000">
              <a:schemeClr val="accent5">
                <a:hueOff val="-3676672"/>
                <a:satOff val="-5114"/>
                <a:lumOff val="-1961"/>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smtClean="0"/>
            <a:t>Part III. Example Application</a:t>
          </a:r>
          <a:endParaRPr lang="zh-CN" sz="1900" kern="1200"/>
        </a:p>
      </dsp:txBody>
      <dsp:txXfrm>
        <a:off x="21704" y="1031856"/>
        <a:ext cx="4349080" cy="401192"/>
      </dsp:txXfrm>
    </dsp:sp>
    <dsp:sp modelId="{02236693-5D55-47BD-A03D-2CFFCA2C6447}">
      <dsp:nvSpPr>
        <dsp:cNvPr id="0" name=""/>
        <dsp:cNvSpPr/>
      </dsp:nvSpPr>
      <dsp:spPr>
        <a:xfrm>
          <a:off x="0" y="1509472"/>
          <a:ext cx="4392488" cy="444600"/>
        </a:xfrm>
        <a:prstGeom prst="roundRect">
          <a:avLst/>
        </a:prstGeom>
        <a:gradFill rotWithShape="0">
          <a:gsLst>
            <a:gs pos="0">
              <a:schemeClr val="accent5">
                <a:hueOff val="-5515009"/>
                <a:satOff val="-7671"/>
                <a:lumOff val="-2942"/>
                <a:alphaOff val="0"/>
                <a:shade val="47500"/>
                <a:satMod val="137000"/>
              </a:schemeClr>
            </a:gs>
            <a:gs pos="55000">
              <a:schemeClr val="accent5">
                <a:hueOff val="-5515009"/>
                <a:satOff val="-7671"/>
                <a:lumOff val="-2942"/>
                <a:alphaOff val="0"/>
                <a:shade val="69000"/>
                <a:satMod val="137000"/>
              </a:schemeClr>
            </a:gs>
            <a:gs pos="100000">
              <a:schemeClr val="accent5">
                <a:hueOff val="-5515009"/>
                <a:satOff val="-7671"/>
                <a:lumOff val="-2942"/>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smtClean="0"/>
            <a:t>Part IV. Deploying CouchDB</a:t>
          </a:r>
          <a:endParaRPr lang="zh-CN" sz="1900" kern="1200"/>
        </a:p>
      </dsp:txBody>
      <dsp:txXfrm>
        <a:off x="21704" y="1531176"/>
        <a:ext cx="4349080" cy="401192"/>
      </dsp:txXfrm>
    </dsp:sp>
    <dsp:sp modelId="{E9210C97-F74A-4B20-8F92-0FCEF1BB3056}">
      <dsp:nvSpPr>
        <dsp:cNvPr id="0" name=""/>
        <dsp:cNvSpPr/>
      </dsp:nvSpPr>
      <dsp:spPr>
        <a:xfrm>
          <a:off x="0" y="2008792"/>
          <a:ext cx="4392488" cy="444600"/>
        </a:xfrm>
        <a:prstGeom prst="roundRect">
          <a:avLst/>
        </a:prstGeom>
        <a:gradFill rotWithShape="0">
          <a:gsLst>
            <a:gs pos="0">
              <a:schemeClr val="accent5">
                <a:hueOff val="-7353344"/>
                <a:satOff val="-10228"/>
                <a:lumOff val="-3922"/>
                <a:alphaOff val="0"/>
                <a:shade val="47500"/>
                <a:satMod val="137000"/>
              </a:schemeClr>
            </a:gs>
            <a:gs pos="55000">
              <a:schemeClr val="accent5">
                <a:hueOff val="-7353344"/>
                <a:satOff val="-10228"/>
                <a:lumOff val="-3922"/>
                <a:alphaOff val="0"/>
                <a:shade val="69000"/>
                <a:satMod val="137000"/>
              </a:schemeClr>
            </a:gs>
            <a:gs pos="100000">
              <a:schemeClr val="accent5">
                <a:hueOff val="-7353344"/>
                <a:satOff val="-10228"/>
                <a:lumOff val="-3922"/>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smtClean="0"/>
            <a:t>Part V. Reference</a:t>
          </a:r>
          <a:endParaRPr lang="zh-CN" sz="1900" kern="1200"/>
        </a:p>
      </dsp:txBody>
      <dsp:txXfrm>
        <a:off x="21704" y="2030496"/>
        <a:ext cx="4349080" cy="4011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9261BB-2A91-4FA1-AF99-A215E9B1FAFB}">
      <dsp:nvSpPr>
        <dsp:cNvPr id="0" name=""/>
        <dsp:cNvSpPr/>
      </dsp:nvSpPr>
      <dsp:spPr>
        <a:xfrm>
          <a:off x="0" y="412512"/>
          <a:ext cx="5400600" cy="421200"/>
        </a:xfrm>
        <a:prstGeom prst="roundRect">
          <a:avLst/>
        </a:prstGeom>
        <a:gradFill rotWithShape="0">
          <a:gsLst>
            <a:gs pos="0">
              <a:schemeClr val="accent5">
                <a:hueOff val="0"/>
                <a:satOff val="0"/>
                <a:lumOff val="0"/>
                <a:alphaOff val="0"/>
                <a:shade val="47500"/>
                <a:satMod val="137000"/>
              </a:schemeClr>
            </a:gs>
            <a:gs pos="55000">
              <a:schemeClr val="accent5">
                <a:hueOff val="0"/>
                <a:satOff val="0"/>
                <a:lumOff val="0"/>
                <a:alphaOff val="0"/>
                <a:shade val="69000"/>
                <a:satMod val="137000"/>
              </a:schemeClr>
            </a:gs>
            <a:gs pos="100000">
              <a:schemeClr val="accent5">
                <a:hueOff val="0"/>
                <a:satOff val="0"/>
                <a:lumOff val="0"/>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b="1" kern="1200" smtClean="0"/>
            <a:t>PART 1 BACKGROUND AND FUNDAMENTALS  </a:t>
          </a:r>
          <a:endParaRPr lang="zh-CN" sz="1800" kern="1200"/>
        </a:p>
      </dsp:txBody>
      <dsp:txXfrm>
        <a:off x="20561" y="433073"/>
        <a:ext cx="5359478" cy="380078"/>
      </dsp:txXfrm>
    </dsp:sp>
    <dsp:sp modelId="{E1E781FA-DA81-4128-8B18-1EB1E4514FB4}">
      <dsp:nvSpPr>
        <dsp:cNvPr id="0" name=""/>
        <dsp:cNvSpPr/>
      </dsp:nvSpPr>
      <dsp:spPr>
        <a:xfrm>
          <a:off x="0" y="833712"/>
          <a:ext cx="5400600" cy="4564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469" tIns="22860" rIns="128016" bIns="22860" numCol="1" spcCol="1270" anchor="t" anchorCtr="0">
          <a:noAutofit/>
        </a:bodyPr>
        <a:lstStyle/>
        <a:p>
          <a:pPr marL="114300" lvl="1" indent="-114300" algn="l" defTabSz="622300" rtl="0">
            <a:lnSpc>
              <a:spcPct val="90000"/>
            </a:lnSpc>
            <a:spcBef>
              <a:spcPct val="0"/>
            </a:spcBef>
            <a:spcAft>
              <a:spcPct val="20000"/>
            </a:spcAft>
            <a:buChar char="••"/>
          </a:pPr>
          <a:r>
            <a:rPr lang="en-US" sz="1400" kern="1200" smtClean="0"/>
            <a:t>1  Hadoop in a heartbeat  </a:t>
          </a:r>
          <a:endParaRPr lang="zh-CN" sz="1400" kern="1200"/>
        </a:p>
        <a:p>
          <a:pPr marL="114300" lvl="1" indent="-114300" algn="l" defTabSz="622300" rtl="0">
            <a:lnSpc>
              <a:spcPct val="90000"/>
            </a:lnSpc>
            <a:spcBef>
              <a:spcPct val="0"/>
            </a:spcBef>
            <a:spcAft>
              <a:spcPct val="20000"/>
            </a:spcAft>
            <a:buChar char="••"/>
          </a:pPr>
          <a:r>
            <a:rPr lang="en-US" sz="1400" kern="1200" smtClean="0"/>
            <a:t>2  Introduction to YARN  </a:t>
          </a:r>
          <a:endParaRPr lang="zh-CN" sz="1400" kern="1200"/>
        </a:p>
      </dsp:txBody>
      <dsp:txXfrm>
        <a:off x="0" y="833712"/>
        <a:ext cx="5400600" cy="456435"/>
      </dsp:txXfrm>
    </dsp:sp>
    <dsp:sp modelId="{7679764C-CEAC-40BE-B59B-B52DA1D43799}">
      <dsp:nvSpPr>
        <dsp:cNvPr id="0" name=""/>
        <dsp:cNvSpPr/>
      </dsp:nvSpPr>
      <dsp:spPr>
        <a:xfrm>
          <a:off x="0" y="1290147"/>
          <a:ext cx="5400600" cy="421200"/>
        </a:xfrm>
        <a:prstGeom prst="roundRect">
          <a:avLst/>
        </a:prstGeom>
        <a:gradFill rotWithShape="0">
          <a:gsLst>
            <a:gs pos="0">
              <a:schemeClr val="accent5">
                <a:hueOff val="-2451115"/>
                <a:satOff val="-3409"/>
                <a:lumOff val="-1307"/>
                <a:alphaOff val="0"/>
                <a:shade val="47500"/>
                <a:satMod val="137000"/>
              </a:schemeClr>
            </a:gs>
            <a:gs pos="55000">
              <a:schemeClr val="accent5">
                <a:hueOff val="-2451115"/>
                <a:satOff val="-3409"/>
                <a:lumOff val="-1307"/>
                <a:alphaOff val="0"/>
                <a:shade val="69000"/>
                <a:satMod val="137000"/>
              </a:schemeClr>
            </a:gs>
            <a:gs pos="100000">
              <a:schemeClr val="accent5">
                <a:hueOff val="-2451115"/>
                <a:satOff val="-3409"/>
                <a:lumOff val="-1307"/>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b="1" kern="1200" smtClean="0"/>
            <a:t>PART 2 DATA LOGISTICS  </a:t>
          </a:r>
          <a:endParaRPr lang="zh-CN" sz="1800" kern="1200"/>
        </a:p>
      </dsp:txBody>
      <dsp:txXfrm>
        <a:off x="20561" y="1310708"/>
        <a:ext cx="5359478" cy="380078"/>
      </dsp:txXfrm>
    </dsp:sp>
    <dsp:sp modelId="{D2AF8B2A-5ED3-440F-9DDD-DBF0D3CCA54B}">
      <dsp:nvSpPr>
        <dsp:cNvPr id="0" name=""/>
        <dsp:cNvSpPr/>
      </dsp:nvSpPr>
      <dsp:spPr>
        <a:xfrm>
          <a:off x="0" y="1711347"/>
          <a:ext cx="5400600" cy="689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469" tIns="22860" rIns="128016" bIns="22860" numCol="1" spcCol="1270" anchor="t" anchorCtr="0">
          <a:noAutofit/>
        </a:bodyPr>
        <a:lstStyle/>
        <a:p>
          <a:pPr marL="114300" lvl="1" indent="-114300" algn="l" defTabSz="622300" rtl="0">
            <a:lnSpc>
              <a:spcPct val="90000"/>
            </a:lnSpc>
            <a:spcBef>
              <a:spcPct val="0"/>
            </a:spcBef>
            <a:spcAft>
              <a:spcPct val="20000"/>
            </a:spcAft>
            <a:buChar char="••"/>
          </a:pPr>
          <a:r>
            <a:rPr lang="en-US" sz="1400" kern="1200" smtClean="0"/>
            <a:t>3  Data serialization—working with text and beyond </a:t>
          </a:r>
          <a:endParaRPr lang="zh-CN" sz="1400" kern="1200"/>
        </a:p>
        <a:p>
          <a:pPr marL="228600" lvl="2" indent="-114300" algn="l" defTabSz="622300" rtl="0">
            <a:lnSpc>
              <a:spcPct val="90000"/>
            </a:lnSpc>
            <a:spcBef>
              <a:spcPct val="0"/>
            </a:spcBef>
            <a:spcAft>
              <a:spcPct val="20000"/>
            </a:spcAft>
            <a:buChar char="••"/>
          </a:pPr>
          <a:r>
            <a:rPr lang="en-US" sz="1400" kern="1200" smtClean="0"/>
            <a:t>Organizing and optimizing data in HDFS </a:t>
          </a:r>
          <a:endParaRPr lang="zh-CN" sz="1400" kern="1200"/>
        </a:p>
        <a:p>
          <a:pPr marL="228600" lvl="2" indent="-114300" algn="l" defTabSz="622300" rtl="0">
            <a:lnSpc>
              <a:spcPct val="90000"/>
            </a:lnSpc>
            <a:spcBef>
              <a:spcPct val="0"/>
            </a:spcBef>
            <a:spcAft>
              <a:spcPct val="20000"/>
            </a:spcAft>
            <a:buChar char="••"/>
          </a:pPr>
          <a:r>
            <a:rPr lang="en-US" sz="1400" kern="1200" smtClean="0"/>
            <a:t>Moving data into and out of Hadoop  </a:t>
          </a:r>
          <a:endParaRPr lang="zh-CN" sz="1400" kern="1200"/>
        </a:p>
      </dsp:txBody>
      <dsp:txXfrm>
        <a:off x="0" y="1711347"/>
        <a:ext cx="5400600" cy="689310"/>
      </dsp:txXfrm>
    </dsp:sp>
    <dsp:sp modelId="{8CFF5C0D-5133-43A2-B4C4-01C80E1182AC}">
      <dsp:nvSpPr>
        <dsp:cNvPr id="0" name=""/>
        <dsp:cNvSpPr/>
      </dsp:nvSpPr>
      <dsp:spPr>
        <a:xfrm>
          <a:off x="0" y="2400657"/>
          <a:ext cx="5400600" cy="421200"/>
        </a:xfrm>
        <a:prstGeom prst="roundRect">
          <a:avLst/>
        </a:prstGeom>
        <a:gradFill rotWithShape="0">
          <a:gsLst>
            <a:gs pos="0">
              <a:schemeClr val="accent5">
                <a:hueOff val="-4902230"/>
                <a:satOff val="-6819"/>
                <a:lumOff val="-2615"/>
                <a:alphaOff val="0"/>
                <a:shade val="47500"/>
                <a:satMod val="137000"/>
              </a:schemeClr>
            </a:gs>
            <a:gs pos="55000">
              <a:schemeClr val="accent5">
                <a:hueOff val="-4902230"/>
                <a:satOff val="-6819"/>
                <a:lumOff val="-2615"/>
                <a:alphaOff val="0"/>
                <a:shade val="69000"/>
                <a:satMod val="137000"/>
              </a:schemeClr>
            </a:gs>
            <a:gs pos="100000">
              <a:schemeClr val="accent5">
                <a:hueOff val="-4902230"/>
                <a:satOff val="-6819"/>
                <a:lumOff val="-2615"/>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b="1" kern="1200" smtClean="0"/>
            <a:t>PART 3 BIG DATA PATTERNS</a:t>
          </a:r>
          <a:endParaRPr lang="zh-CN" sz="1800" kern="1200"/>
        </a:p>
      </dsp:txBody>
      <dsp:txXfrm>
        <a:off x="20561" y="2421218"/>
        <a:ext cx="5359478" cy="380078"/>
      </dsp:txXfrm>
    </dsp:sp>
    <dsp:sp modelId="{38BCCE51-0A4C-48D2-94BB-B807B29ED7CB}">
      <dsp:nvSpPr>
        <dsp:cNvPr id="0" name=""/>
        <dsp:cNvSpPr/>
      </dsp:nvSpPr>
      <dsp:spPr>
        <a:xfrm>
          <a:off x="0" y="2821857"/>
          <a:ext cx="5400600" cy="689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469" tIns="22860" rIns="128016" bIns="22860" numCol="1" spcCol="1270" anchor="t" anchorCtr="0">
          <a:noAutofit/>
        </a:bodyPr>
        <a:lstStyle/>
        <a:p>
          <a:pPr marL="114300" lvl="1" indent="-114300" algn="l" defTabSz="622300" rtl="0">
            <a:lnSpc>
              <a:spcPct val="90000"/>
            </a:lnSpc>
            <a:spcBef>
              <a:spcPct val="0"/>
            </a:spcBef>
            <a:spcAft>
              <a:spcPct val="20000"/>
            </a:spcAft>
            <a:buChar char="••"/>
          </a:pPr>
          <a:r>
            <a:rPr lang="en-US" sz="1400" kern="1200" smtClean="0"/>
            <a:t>6 Applying MapReduce patterns to big data  </a:t>
          </a:r>
          <a:endParaRPr lang="zh-CN" sz="1400" kern="1200"/>
        </a:p>
        <a:p>
          <a:pPr marL="114300" lvl="1" indent="-114300" algn="l" defTabSz="622300" rtl="0">
            <a:lnSpc>
              <a:spcPct val="90000"/>
            </a:lnSpc>
            <a:spcBef>
              <a:spcPct val="0"/>
            </a:spcBef>
            <a:spcAft>
              <a:spcPct val="20000"/>
            </a:spcAft>
            <a:buChar char="••"/>
          </a:pPr>
          <a:r>
            <a:rPr lang="en-US" sz="1400" kern="1200" smtClean="0"/>
            <a:t>7 Utilizing data structures and algorithms at scale </a:t>
          </a:r>
          <a:endParaRPr lang="zh-CN" sz="1400" kern="1200"/>
        </a:p>
        <a:p>
          <a:pPr marL="114300" lvl="1" indent="-114300" algn="l" defTabSz="622300" rtl="0">
            <a:lnSpc>
              <a:spcPct val="90000"/>
            </a:lnSpc>
            <a:spcBef>
              <a:spcPct val="0"/>
            </a:spcBef>
            <a:spcAft>
              <a:spcPct val="20000"/>
            </a:spcAft>
            <a:buChar char="••"/>
          </a:pPr>
          <a:r>
            <a:rPr lang="en-US" sz="1400" kern="1200" smtClean="0"/>
            <a:t>8 Tuning, debugging, and testing  </a:t>
          </a:r>
          <a:endParaRPr lang="zh-CN" sz="1400" kern="1200"/>
        </a:p>
      </dsp:txBody>
      <dsp:txXfrm>
        <a:off x="0" y="2821857"/>
        <a:ext cx="5400600" cy="689310"/>
      </dsp:txXfrm>
    </dsp:sp>
    <dsp:sp modelId="{DCEC1494-5E02-43FD-AECD-5564E2E47B80}">
      <dsp:nvSpPr>
        <dsp:cNvPr id="0" name=""/>
        <dsp:cNvSpPr/>
      </dsp:nvSpPr>
      <dsp:spPr>
        <a:xfrm>
          <a:off x="0" y="3511167"/>
          <a:ext cx="5400600" cy="421200"/>
        </a:xfrm>
        <a:prstGeom prst="roundRect">
          <a:avLst/>
        </a:prstGeom>
        <a:gradFill rotWithShape="0">
          <a:gsLst>
            <a:gs pos="0">
              <a:schemeClr val="accent5">
                <a:hueOff val="-7353344"/>
                <a:satOff val="-10228"/>
                <a:lumOff val="-3922"/>
                <a:alphaOff val="0"/>
                <a:shade val="47500"/>
                <a:satMod val="137000"/>
              </a:schemeClr>
            </a:gs>
            <a:gs pos="55000">
              <a:schemeClr val="accent5">
                <a:hueOff val="-7353344"/>
                <a:satOff val="-10228"/>
                <a:lumOff val="-3922"/>
                <a:alphaOff val="0"/>
                <a:shade val="69000"/>
                <a:satMod val="137000"/>
              </a:schemeClr>
            </a:gs>
            <a:gs pos="100000">
              <a:schemeClr val="accent5">
                <a:hueOff val="-7353344"/>
                <a:satOff val="-10228"/>
                <a:lumOff val="-3922"/>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b="1" kern="1200" smtClean="0"/>
            <a:t>PART 4 BEYOND MAPREDUCE  </a:t>
          </a:r>
          <a:endParaRPr lang="zh-CN" sz="1800" kern="1200"/>
        </a:p>
      </dsp:txBody>
      <dsp:txXfrm>
        <a:off x="20561" y="3531728"/>
        <a:ext cx="5359478" cy="380078"/>
      </dsp:txXfrm>
    </dsp:sp>
    <dsp:sp modelId="{CDA99CCD-364A-4E93-ACEE-B326F217733A}">
      <dsp:nvSpPr>
        <dsp:cNvPr id="0" name=""/>
        <dsp:cNvSpPr/>
      </dsp:nvSpPr>
      <dsp:spPr>
        <a:xfrm>
          <a:off x="0" y="3932367"/>
          <a:ext cx="5400600" cy="4564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469" tIns="22860" rIns="128016" bIns="22860" numCol="1" spcCol="1270" anchor="t" anchorCtr="0">
          <a:noAutofit/>
        </a:bodyPr>
        <a:lstStyle/>
        <a:p>
          <a:pPr marL="114300" lvl="1" indent="-114300" algn="l" defTabSz="622300" rtl="0">
            <a:lnSpc>
              <a:spcPct val="90000"/>
            </a:lnSpc>
            <a:spcBef>
              <a:spcPct val="0"/>
            </a:spcBef>
            <a:spcAft>
              <a:spcPct val="20000"/>
            </a:spcAft>
            <a:buChar char="••"/>
          </a:pPr>
          <a:r>
            <a:rPr lang="en-US" sz="1400" kern="1200" smtClean="0"/>
            <a:t>9  SQL on Hadoop  </a:t>
          </a:r>
          <a:endParaRPr lang="zh-CN" sz="1400" kern="1200"/>
        </a:p>
        <a:p>
          <a:pPr marL="114300" lvl="1" indent="-114300" algn="l" defTabSz="622300" rtl="0">
            <a:lnSpc>
              <a:spcPct val="90000"/>
            </a:lnSpc>
            <a:spcBef>
              <a:spcPct val="0"/>
            </a:spcBef>
            <a:spcAft>
              <a:spcPct val="20000"/>
            </a:spcAft>
            <a:buChar char="••"/>
          </a:pPr>
          <a:r>
            <a:rPr lang="en-US" sz="1400" kern="1200" smtClean="0"/>
            <a:t>10 Writing a YARN application  </a:t>
          </a:r>
          <a:endParaRPr lang="zh-CN" sz="1400" kern="1200"/>
        </a:p>
      </dsp:txBody>
      <dsp:txXfrm>
        <a:off x="0" y="3932367"/>
        <a:ext cx="5400600" cy="45643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4E35F9-9914-4C2F-BD67-2D780A20E0EA}">
      <dsp:nvSpPr>
        <dsp:cNvPr id="0" name=""/>
        <dsp:cNvSpPr/>
      </dsp:nvSpPr>
      <dsp:spPr>
        <a:xfrm>
          <a:off x="0" y="803324"/>
          <a:ext cx="4464496" cy="351000"/>
        </a:xfrm>
        <a:prstGeom prst="roundRect">
          <a:avLst/>
        </a:prstGeom>
        <a:gradFill rotWithShape="0">
          <a:gsLst>
            <a:gs pos="0">
              <a:schemeClr val="accent5">
                <a:hueOff val="0"/>
                <a:satOff val="0"/>
                <a:lumOff val="0"/>
                <a:alphaOff val="0"/>
                <a:shade val="47500"/>
                <a:satMod val="137000"/>
              </a:schemeClr>
            </a:gs>
            <a:gs pos="55000">
              <a:schemeClr val="accent5">
                <a:hueOff val="0"/>
                <a:satOff val="0"/>
                <a:lumOff val="0"/>
                <a:alphaOff val="0"/>
                <a:shade val="69000"/>
                <a:satMod val="137000"/>
              </a:schemeClr>
            </a:gs>
            <a:gs pos="100000">
              <a:schemeClr val="accent5">
                <a:hueOff val="0"/>
                <a:satOff val="0"/>
                <a:lumOff val="0"/>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kern="1200" smtClean="0"/>
            <a:t>Getting Started with Hadoop Core  </a:t>
          </a:r>
          <a:endParaRPr lang="zh-CN" sz="1500" kern="1200"/>
        </a:p>
      </dsp:txBody>
      <dsp:txXfrm>
        <a:off x="17134" y="820458"/>
        <a:ext cx="4430228" cy="316732"/>
      </dsp:txXfrm>
    </dsp:sp>
    <dsp:sp modelId="{5750BA70-D714-4808-B72C-D8591E20FDC9}">
      <dsp:nvSpPr>
        <dsp:cNvPr id="0" name=""/>
        <dsp:cNvSpPr/>
      </dsp:nvSpPr>
      <dsp:spPr>
        <a:xfrm>
          <a:off x="0" y="1197524"/>
          <a:ext cx="4464496" cy="351000"/>
        </a:xfrm>
        <a:prstGeom prst="roundRect">
          <a:avLst/>
        </a:prstGeom>
        <a:gradFill rotWithShape="0">
          <a:gsLst>
            <a:gs pos="0">
              <a:schemeClr val="accent5">
                <a:hueOff val="-817038"/>
                <a:satOff val="-1136"/>
                <a:lumOff val="-436"/>
                <a:alphaOff val="0"/>
                <a:shade val="47500"/>
                <a:satMod val="137000"/>
              </a:schemeClr>
            </a:gs>
            <a:gs pos="55000">
              <a:schemeClr val="accent5">
                <a:hueOff val="-817038"/>
                <a:satOff val="-1136"/>
                <a:lumOff val="-436"/>
                <a:alphaOff val="0"/>
                <a:shade val="69000"/>
                <a:satMod val="137000"/>
              </a:schemeClr>
            </a:gs>
            <a:gs pos="100000">
              <a:schemeClr val="accent5">
                <a:hueOff val="-817038"/>
                <a:satOff val="-1136"/>
                <a:lumOff val="-436"/>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kern="1200" smtClean="0"/>
            <a:t>The Basics of a MapReduce Job </a:t>
          </a:r>
          <a:endParaRPr lang="zh-CN" sz="1500" kern="1200"/>
        </a:p>
      </dsp:txBody>
      <dsp:txXfrm>
        <a:off x="17134" y="1214658"/>
        <a:ext cx="4430228" cy="316732"/>
      </dsp:txXfrm>
    </dsp:sp>
    <dsp:sp modelId="{A200A8D9-D3F5-4E2D-A48D-8FD92B2F740E}">
      <dsp:nvSpPr>
        <dsp:cNvPr id="0" name=""/>
        <dsp:cNvSpPr/>
      </dsp:nvSpPr>
      <dsp:spPr>
        <a:xfrm>
          <a:off x="0" y="1591724"/>
          <a:ext cx="4464496" cy="351000"/>
        </a:xfrm>
        <a:prstGeom prst="roundRect">
          <a:avLst/>
        </a:prstGeom>
        <a:gradFill rotWithShape="0">
          <a:gsLst>
            <a:gs pos="0">
              <a:schemeClr val="accent5">
                <a:hueOff val="-1634077"/>
                <a:satOff val="-2273"/>
                <a:lumOff val="-872"/>
                <a:alphaOff val="0"/>
                <a:shade val="47500"/>
                <a:satMod val="137000"/>
              </a:schemeClr>
            </a:gs>
            <a:gs pos="55000">
              <a:schemeClr val="accent5">
                <a:hueOff val="-1634077"/>
                <a:satOff val="-2273"/>
                <a:lumOff val="-872"/>
                <a:alphaOff val="0"/>
                <a:shade val="69000"/>
                <a:satMod val="137000"/>
              </a:schemeClr>
            </a:gs>
            <a:gs pos="100000">
              <a:schemeClr val="accent5">
                <a:hueOff val="-1634077"/>
                <a:satOff val="-2273"/>
                <a:lumOff val="-872"/>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kern="1200" smtClean="0"/>
            <a:t>The Basics of Multimachine Clusters </a:t>
          </a:r>
          <a:endParaRPr lang="zh-CN" sz="1500" kern="1200"/>
        </a:p>
      </dsp:txBody>
      <dsp:txXfrm>
        <a:off x="17134" y="1608858"/>
        <a:ext cx="4430228" cy="316732"/>
      </dsp:txXfrm>
    </dsp:sp>
    <dsp:sp modelId="{FCB80470-48B7-4FB8-A5A1-FB51918BBAC8}">
      <dsp:nvSpPr>
        <dsp:cNvPr id="0" name=""/>
        <dsp:cNvSpPr/>
      </dsp:nvSpPr>
      <dsp:spPr>
        <a:xfrm>
          <a:off x="0" y="1985924"/>
          <a:ext cx="4464496" cy="351000"/>
        </a:xfrm>
        <a:prstGeom prst="roundRect">
          <a:avLst/>
        </a:prstGeom>
        <a:gradFill rotWithShape="0">
          <a:gsLst>
            <a:gs pos="0">
              <a:schemeClr val="accent5">
                <a:hueOff val="-2451115"/>
                <a:satOff val="-3409"/>
                <a:lumOff val="-1307"/>
                <a:alphaOff val="0"/>
                <a:shade val="47500"/>
                <a:satMod val="137000"/>
              </a:schemeClr>
            </a:gs>
            <a:gs pos="55000">
              <a:schemeClr val="accent5">
                <a:hueOff val="-2451115"/>
                <a:satOff val="-3409"/>
                <a:lumOff val="-1307"/>
                <a:alphaOff val="0"/>
                <a:shade val="69000"/>
                <a:satMod val="137000"/>
              </a:schemeClr>
            </a:gs>
            <a:gs pos="100000">
              <a:schemeClr val="accent5">
                <a:hueOff val="-2451115"/>
                <a:satOff val="-3409"/>
                <a:lumOff val="-1307"/>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kern="1200" smtClean="0"/>
            <a:t>HDFS Details for Multimachine Clusters </a:t>
          </a:r>
          <a:endParaRPr lang="zh-CN" sz="1500" kern="1200"/>
        </a:p>
      </dsp:txBody>
      <dsp:txXfrm>
        <a:off x="17134" y="2003058"/>
        <a:ext cx="4430228" cy="316732"/>
      </dsp:txXfrm>
    </dsp:sp>
    <dsp:sp modelId="{29F59087-29C5-4155-A178-29A31153F2CC}">
      <dsp:nvSpPr>
        <dsp:cNvPr id="0" name=""/>
        <dsp:cNvSpPr/>
      </dsp:nvSpPr>
      <dsp:spPr>
        <a:xfrm>
          <a:off x="0" y="2380124"/>
          <a:ext cx="4464496" cy="351000"/>
        </a:xfrm>
        <a:prstGeom prst="roundRect">
          <a:avLst/>
        </a:prstGeom>
        <a:gradFill rotWithShape="0">
          <a:gsLst>
            <a:gs pos="0">
              <a:schemeClr val="accent5">
                <a:hueOff val="-3268153"/>
                <a:satOff val="-4546"/>
                <a:lumOff val="-1743"/>
                <a:alphaOff val="0"/>
                <a:shade val="47500"/>
                <a:satMod val="137000"/>
              </a:schemeClr>
            </a:gs>
            <a:gs pos="55000">
              <a:schemeClr val="accent5">
                <a:hueOff val="-3268153"/>
                <a:satOff val="-4546"/>
                <a:lumOff val="-1743"/>
                <a:alphaOff val="0"/>
                <a:shade val="69000"/>
                <a:satMod val="137000"/>
              </a:schemeClr>
            </a:gs>
            <a:gs pos="100000">
              <a:schemeClr val="accent5">
                <a:hueOff val="-3268153"/>
                <a:satOff val="-4546"/>
                <a:lumOff val="-1743"/>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kern="1200" smtClean="0"/>
            <a:t>MapReduce Details for Multimachine Clusters </a:t>
          </a:r>
          <a:endParaRPr lang="zh-CN" sz="1500" kern="1200"/>
        </a:p>
      </dsp:txBody>
      <dsp:txXfrm>
        <a:off x="17134" y="2397258"/>
        <a:ext cx="4430228" cy="316732"/>
      </dsp:txXfrm>
    </dsp:sp>
    <dsp:sp modelId="{4043F681-6B40-4702-8180-DC23BE61271D}">
      <dsp:nvSpPr>
        <dsp:cNvPr id="0" name=""/>
        <dsp:cNvSpPr/>
      </dsp:nvSpPr>
      <dsp:spPr>
        <a:xfrm>
          <a:off x="0" y="2774324"/>
          <a:ext cx="4464496" cy="351000"/>
        </a:xfrm>
        <a:prstGeom prst="roundRect">
          <a:avLst/>
        </a:prstGeom>
        <a:gradFill rotWithShape="0">
          <a:gsLst>
            <a:gs pos="0">
              <a:schemeClr val="accent5">
                <a:hueOff val="-4085191"/>
                <a:satOff val="-5682"/>
                <a:lumOff val="-2179"/>
                <a:alphaOff val="0"/>
                <a:shade val="47500"/>
                <a:satMod val="137000"/>
              </a:schemeClr>
            </a:gs>
            <a:gs pos="55000">
              <a:schemeClr val="accent5">
                <a:hueOff val="-4085191"/>
                <a:satOff val="-5682"/>
                <a:lumOff val="-2179"/>
                <a:alphaOff val="0"/>
                <a:shade val="69000"/>
                <a:satMod val="137000"/>
              </a:schemeClr>
            </a:gs>
            <a:gs pos="100000">
              <a:schemeClr val="accent5">
                <a:hueOff val="-4085191"/>
                <a:satOff val="-5682"/>
                <a:lumOff val="-2179"/>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kern="1200" smtClean="0"/>
            <a:t>Tuning Your MapReduce Jobs </a:t>
          </a:r>
          <a:endParaRPr lang="zh-CN" sz="1500" kern="1200"/>
        </a:p>
      </dsp:txBody>
      <dsp:txXfrm>
        <a:off x="17134" y="2791458"/>
        <a:ext cx="4430228" cy="316732"/>
      </dsp:txXfrm>
    </dsp:sp>
    <dsp:sp modelId="{A5BE2CC4-B3E0-42C9-B1B4-1293EBFC9F2B}">
      <dsp:nvSpPr>
        <dsp:cNvPr id="0" name=""/>
        <dsp:cNvSpPr/>
      </dsp:nvSpPr>
      <dsp:spPr>
        <a:xfrm>
          <a:off x="0" y="3168524"/>
          <a:ext cx="4464496" cy="351000"/>
        </a:xfrm>
        <a:prstGeom prst="roundRect">
          <a:avLst/>
        </a:prstGeom>
        <a:gradFill rotWithShape="0">
          <a:gsLst>
            <a:gs pos="0">
              <a:schemeClr val="accent5">
                <a:hueOff val="-4902230"/>
                <a:satOff val="-6819"/>
                <a:lumOff val="-2615"/>
                <a:alphaOff val="0"/>
                <a:shade val="47500"/>
                <a:satMod val="137000"/>
              </a:schemeClr>
            </a:gs>
            <a:gs pos="55000">
              <a:schemeClr val="accent5">
                <a:hueOff val="-4902230"/>
                <a:satOff val="-6819"/>
                <a:lumOff val="-2615"/>
                <a:alphaOff val="0"/>
                <a:shade val="69000"/>
                <a:satMod val="137000"/>
              </a:schemeClr>
            </a:gs>
            <a:gs pos="100000">
              <a:schemeClr val="accent5">
                <a:hueOff val="-4902230"/>
                <a:satOff val="-6819"/>
                <a:lumOff val="-2615"/>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kern="1200" dirty="0" smtClean="0"/>
            <a:t>Testing and Debugging  </a:t>
          </a:r>
          <a:endParaRPr lang="zh-CN" sz="1500" kern="1200" dirty="0"/>
        </a:p>
      </dsp:txBody>
      <dsp:txXfrm>
        <a:off x="17134" y="3185658"/>
        <a:ext cx="4430228" cy="316732"/>
      </dsp:txXfrm>
    </dsp:sp>
    <dsp:sp modelId="{76C1965C-64D6-4BFA-96D9-6FF8A31397E0}">
      <dsp:nvSpPr>
        <dsp:cNvPr id="0" name=""/>
        <dsp:cNvSpPr/>
      </dsp:nvSpPr>
      <dsp:spPr>
        <a:xfrm>
          <a:off x="0" y="3562724"/>
          <a:ext cx="4464496" cy="351000"/>
        </a:xfrm>
        <a:prstGeom prst="roundRect">
          <a:avLst/>
        </a:prstGeom>
        <a:gradFill rotWithShape="0">
          <a:gsLst>
            <a:gs pos="0">
              <a:schemeClr val="accent5">
                <a:hueOff val="-5719268"/>
                <a:satOff val="-7955"/>
                <a:lumOff val="-3050"/>
                <a:alphaOff val="0"/>
                <a:shade val="47500"/>
                <a:satMod val="137000"/>
              </a:schemeClr>
            </a:gs>
            <a:gs pos="55000">
              <a:schemeClr val="accent5">
                <a:hueOff val="-5719268"/>
                <a:satOff val="-7955"/>
                <a:lumOff val="-3050"/>
                <a:alphaOff val="0"/>
                <a:shade val="69000"/>
                <a:satMod val="137000"/>
              </a:schemeClr>
            </a:gs>
            <a:gs pos="100000">
              <a:schemeClr val="accent5">
                <a:hueOff val="-5719268"/>
                <a:satOff val="-7955"/>
                <a:lumOff val="-3050"/>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kern="1200" smtClean="0"/>
            <a:t>Advanced and Alternate MapReduce Techniques </a:t>
          </a:r>
          <a:endParaRPr lang="zh-CN" sz="1500" kern="1200"/>
        </a:p>
      </dsp:txBody>
      <dsp:txXfrm>
        <a:off x="17134" y="3579858"/>
        <a:ext cx="4430228" cy="316732"/>
      </dsp:txXfrm>
    </dsp:sp>
    <dsp:sp modelId="{ACD87C32-8EA0-4AC9-8766-9AF2BBC90E8A}">
      <dsp:nvSpPr>
        <dsp:cNvPr id="0" name=""/>
        <dsp:cNvSpPr/>
      </dsp:nvSpPr>
      <dsp:spPr>
        <a:xfrm>
          <a:off x="0" y="3956924"/>
          <a:ext cx="4464496" cy="351000"/>
        </a:xfrm>
        <a:prstGeom prst="roundRect">
          <a:avLst/>
        </a:prstGeom>
        <a:gradFill rotWithShape="0">
          <a:gsLst>
            <a:gs pos="0">
              <a:schemeClr val="accent5">
                <a:hueOff val="-6536306"/>
                <a:satOff val="-9092"/>
                <a:lumOff val="-3486"/>
                <a:alphaOff val="0"/>
                <a:shade val="47500"/>
                <a:satMod val="137000"/>
              </a:schemeClr>
            </a:gs>
            <a:gs pos="55000">
              <a:schemeClr val="accent5">
                <a:hueOff val="-6536306"/>
                <a:satOff val="-9092"/>
                <a:lumOff val="-3486"/>
                <a:alphaOff val="0"/>
                <a:shade val="69000"/>
                <a:satMod val="137000"/>
              </a:schemeClr>
            </a:gs>
            <a:gs pos="100000">
              <a:schemeClr val="accent5">
                <a:hueOff val="-6536306"/>
                <a:satOff val="-9092"/>
                <a:lumOff val="-3486"/>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kern="1200" smtClean="0"/>
            <a:t>Solving Problems with Hadoop </a:t>
          </a:r>
          <a:endParaRPr lang="zh-CN" sz="1500" kern="1200"/>
        </a:p>
      </dsp:txBody>
      <dsp:txXfrm>
        <a:off x="17134" y="3974058"/>
        <a:ext cx="4430228" cy="316732"/>
      </dsp:txXfrm>
    </dsp:sp>
    <dsp:sp modelId="{EAA3E064-E770-4F8F-AE8B-F3480EF72752}">
      <dsp:nvSpPr>
        <dsp:cNvPr id="0" name=""/>
        <dsp:cNvSpPr/>
      </dsp:nvSpPr>
      <dsp:spPr>
        <a:xfrm>
          <a:off x="0" y="4351124"/>
          <a:ext cx="4464496" cy="351000"/>
        </a:xfrm>
        <a:prstGeom prst="roundRect">
          <a:avLst/>
        </a:prstGeom>
        <a:gradFill rotWithShape="0">
          <a:gsLst>
            <a:gs pos="0">
              <a:schemeClr val="accent5">
                <a:hueOff val="-7353344"/>
                <a:satOff val="-10228"/>
                <a:lumOff val="-3922"/>
                <a:alphaOff val="0"/>
                <a:shade val="47500"/>
                <a:satMod val="137000"/>
              </a:schemeClr>
            </a:gs>
            <a:gs pos="55000">
              <a:schemeClr val="accent5">
                <a:hueOff val="-7353344"/>
                <a:satOff val="-10228"/>
                <a:lumOff val="-3922"/>
                <a:alphaOff val="0"/>
                <a:shade val="69000"/>
                <a:satMod val="137000"/>
              </a:schemeClr>
            </a:gs>
            <a:gs pos="100000">
              <a:schemeClr val="accent5">
                <a:hueOff val="-7353344"/>
                <a:satOff val="-10228"/>
                <a:lumOff val="-3922"/>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kern="1200" smtClean="0"/>
            <a:t>Projects Based On Hadoop and Future Directions </a:t>
          </a:r>
          <a:endParaRPr lang="zh-CN" sz="1500" kern="1200"/>
        </a:p>
      </dsp:txBody>
      <dsp:txXfrm>
        <a:off x="17134" y="4368258"/>
        <a:ext cx="4430228" cy="3167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4B6D2E-2686-4925-A060-BC3857EF1A3A}">
      <dsp:nvSpPr>
        <dsp:cNvPr id="0" name=""/>
        <dsp:cNvSpPr/>
      </dsp:nvSpPr>
      <dsp:spPr>
        <a:xfrm>
          <a:off x="0" y="52837"/>
          <a:ext cx="5040560" cy="397800"/>
        </a:xfrm>
        <a:prstGeom prst="roundRect">
          <a:avLst/>
        </a:prstGeom>
        <a:gradFill rotWithShape="0">
          <a:gsLst>
            <a:gs pos="0">
              <a:schemeClr val="accent5">
                <a:hueOff val="0"/>
                <a:satOff val="0"/>
                <a:lumOff val="0"/>
                <a:alphaOff val="0"/>
                <a:shade val="47500"/>
                <a:satMod val="137000"/>
              </a:schemeClr>
            </a:gs>
            <a:gs pos="55000">
              <a:schemeClr val="accent5">
                <a:hueOff val="0"/>
                <a:satOff val="0"/>
                <a:lumOff val="0"/>
                <a:alphaOff val="0"/>
                <a:shade val="69000"/>
                <a:satMod val="137000"/>
              </a:schemeClr>
            </a:gs>
            <a:gs pos="100000">
              <a:schemeClr val="accent5">
                <a:hueOff val="0"/>
                <a:satOff val="0"/>
                <a:lumOff val="0"/>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altLang="zh-CN" sz="1700" kern="1200" smtClean="0"/>
            <a:t>1 The Age of the Data Product</a:t>
          </a:r>
          <a:endParaRPr lang="zh-CN" altLang="en-US" sz="1700" kern="1200"/>
        </a:p>
      </dsp:txBody>
      <dsp:txXfrm>
        <a:off x="19419" y="72256"/>
        <a:ext cx="5001722" cy="358962"/>
      </dsp:txXfrm>
    </dsp:sp>
    <dsp:sp modelId="{50810B50-300F-4641-B304-478CF32E8574}">
      <dsp:nvSpPr>
        <dsp:cNvPr id="0" name=""/>
        <dsp:cNvSpPr/>
      </dsp:nvSpPr>
      <dsp:spPr>
        <a:xfrm>
          <a:off x="0" y="499597"/>
          <a:ext cx="5040560" cy="397800"/>
        </a:xfrm>
        <a:prstGeom prst="roundRect">
          <a:avLst/>
        </a:prstGeom>
        <a:gradFill rotWithShape="0">
          <a:gsLst>
            <a:gs pos="0">
              <a:schemeClr val="accent5">
                <a:hueOff val="-817038"/>
                <a:satOff val="-1136"/>
                <a:lumOff val="-436"/>
                <a:alphaOff val="0"/>
                <a:shade val="47500"/>
                <a:satMod val="137000"/>
              </a:schemeClr>
            </a:gs>
            <a:gs pos="55000">
              <a:schemeClr val="accent5">
                <a:hueOff val="-817038"/>
                <a:satOff val="-1136"/>
                <a:lumOff val="-436"/>
                <a:alphaOff val="0"/>
                <a:shade val="69000"/>
                <a:satMod val="137000"/>
              </a:schemeClr>
            </a:gs>
            <a:gs pos="100000">
              <a:schemeClr val="accent5">
                <a:hueOff val="-817038"/>
                <a:satOff val="-1136"/>
                <a:lumOff val="-436"/>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altLang="zh-CN" sz="1700" kern="1200" smtClean="0"/>
            <a:t>2 An Operating System for Big Data</a:t>
          </a:r>
          <a:endParaRPr lang="zh-CN" altLang="en-US" sz="1700" kern="1200"/>
        </a:p>
      </dsp:txBody>
      <dsp:txXfrm>
        <a:off x="19419" y="519016"/>
        <a:ext cx="5001722" cy="358962"/>
      </dsp:txXfrm>
    </dsp:sp>
    <dsp:sp modelId="{C129B9BB-516C-4551-A9FC-A5CD3A5B535F}">
      <dsp:nvSpPr>
        <dsp:cNvPr id="0" name=""/>
        <dsp:cNvSpPr/>
      </dsp:nvSpPr>
      <dsp:spPr>
        <a:xfrm>
          <a:off x="0" y="946357"/>
          <a:ext cx="5040560" cy="397800"/>
        </a:xfrm>
        <a:prstGeom prst="roundRect">
          <a:avLst/>
        </a:prstGeom>
        <a:gradFill rotWithShape="0">
          <a:gsLst>
            <a:gs pos="0">
              <a:schemeClr val="accent5">
                <a:hueOff val="-1634077"/>
                <a:satOff val="-2273"/>
                <a:lumOff val="-872"/>
                <a:alphaOff val="0"/>
                <a:shade val="47500"/>
                <a:satMod val="137000"/>
              </a:schemeClr>
            </a:gs>
            <a:gs pos="55000">
              <a:schemeClr val="accent5">
                <a:hueOff val="-1634077"/>
                <a:satOff val="-2273"/>
                <a:lumOff val="-872"/>
                <a:alphaOff val="0"/>
                <a:shade val="69000"/>
                <a:satMod val="137000"/>
              </a:schemeClr>
            </a:gs>
            <a:gs pos="100000">
              <a:schemeClr val="accent5">
                <a:hueOff val="-1634077"/>
                <a:satOff val="-2273"/>
                <a:lumOff val="-872"/>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altLang="zh-CN" sz="1700" kern="1200" smtClean="0"/>
            <a:t>3 A Framework for Python and Hadoop Streaming</a:t>
          </a:r>
          <a:endParaRPr lang="zh-CN" altLang="en-US" sz="1700" kern="1200"/>
        </a:p>
      </dsp:txBody>
      <dsp:txXfrm>
        <a:off x="19419" y="965776"/>
        <a:ext cx="5001722" cy="358962"/>
      </dsp:txXfrm>
    </dsp:sp>
    <dsp:sp modelId="{1AB2CC4D-DFED-4289-BA9A-C19238368320}">
      <dsp:nvSpPr>
        <dsp:cNvPr id="0" name=""/>
        <dsp:cNvSpPr/>
      </dsp:nvSpPr>
      <dsp:spPr>
        <a:xfrm>
          <a:off x="0" y="1393117"/>
          <a:ext cx="5040560" cy="397800"/>
        </a:xfrm>
        <a:prstGeom prst="roundRect">
          <a:avLst/>
        </a:prstGeom>
        <a:gradFill rotWithShape="0">
          <a:gsLst>
            <a:gs pos="0">
              <a:schemeClr val="accent5">
                <a:hueOff val="-2451115"/>
                <a:satOff val="-3409"/>
                <a:lumOff val="-1307"/>
                <a:alphaOff val="0"/>
                <a:shade val="47500"/>
                <a:satMod val="137000"/>
              </a:schemeClr>
            </a:gs>
            <a:gs pos="55000">
              <a:schemeClr val="accent5">
                <a:hueOff val="-2451115"/>
                <a:satOff val="-3409"/>
                <a:lumOff val="-1307"/>
                <a:alphaOff val="0"/>
                <a:shade val="69000"/>
                <a:satMod val="137000"/>
              </a:schemeClr>
            </a:gs>
            <a:gs pos="100000">
              <a:schemeClr val="accent5">
                <a:hueOff val="-2451115"/>
                <a:satOff val="-3409"/>
                <a:lumOff val="-1307"/>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altLang="zh-CN" sz="1700" kern="1200" smtClean="0"/>
            <a:t>4 In-Memory Computing with Spark</a:t>
          </a:r>
          <a:endParaRPr lang="zh-CN" altLang="en-US" sz="1700" kern="1200"/>
        </a:p>
      </dsp:txBody>
      <dsp:txXfrm>
        <a:off x="19419" y="1412536"/>
        <a:ext cx="5001722" cy="358962"/>
      </dsp:txXfrm>
    </dsp:sp>
    <dsp:sp modelId="{0BF43D4F-03A4-4926-BEAF-1DB333FA6D8A}">
      <dsp:nvSpPr>
        <dsp:cNvPr id="0" name=""/>
        <dsp:cNvSpPr/>
      </dsp:nvSpPr>
      <dsp:spPr>
        <a:xfrm>
          <a:off x="0" y="1839877"/>
          <a:ext cx="5040560" cy="397800"/>
        </a:xfrm>
        <a:prstGeom prst="roundRect">
          <a:avLst/>
        </a:prstGeom>
        <a:gradFill rotWithShape="0">
          <a:gsLst>
            <a:gs pos="0">
              <a:schemeClr val="accent5">
                <a:hueOff val="-3268153"/>
                <a:satOff val="-4546"/>
                <a:lumOff val="-1743"/>
                <a:alphaOff val="0"/>
                <a:shade val="47500"/>
                <a:satMod val="137000"/>
              </a:schemeClr>
            </a:gs>
            <a:gs pos="55000">
              <a:schemeClr val="accent5">
                <a:hueOff val="-3268153"/>
                <a:satOff val="-4546"/>
                <a:lumOff val="-1743"/>
                <a:alphaOff val="0"/>
                <a:shade val="69000"/>
                <a:satMod val="137000"/>
              </a:schemeClr>
            </a:gs>
            <a:gs pos="100000">
              <a:schemeClr val="accent5">
                <a:hueOff val="-3268153"/>
                <a:satOff val="-4546"/>
                <a:lumOff val="-1743"/>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altLang="zh-CN" sz="1700" kern="1200" smtClean="0"/>
            <a:t>5 Distributed Analysis and Patterns</a:t>
          </a:r>
          <a:endParaRPr lang="zh-CN" altLang="en-US" sz="1700" kern="1200"/>
        </a:p>
      </dsp:txBody>
      <dsp:txXfrm>
        <a:off x="19419" y="1859296"/>
        <a:ext cx="5001722" cy="358962"/>
      </dsp:txXfrm>
    </dsp:sp>
    <dsp:sp modelId="{3BDCAAA1-A2D5-425D-A75C-92F491BBF099}">
      <dsp:nvSpPr>
        <dsp:cNvPr id="0" name=""/>
        <dsp:cNvSpPr/>
      </dsp:nvSpPr>
      <dsp:spPr>
        <a:xfrm>
          <a:off x="0" y="2286637"/>
          <a:ext cx="5040560" cy="397800"/>
        </a:xfrm>
        <a:prstGeom prst="roundRect">
          <a:avLst/>
        </a:prstGeom>
        <a:gradFill rotWithShape="0">
          <a:gsLst>
            <a:gs pos="0">
              <a:schemeClr val="accent5">
                <a:hueOff val="-4085191"/>
                <a:satOff val="-5682"/>
                <a:lumOff val="-2179"/>
                <a:alphaOff val="0"/>
                <a:shade val="47500"/>
                <a:satMod val="137000"/>
              </a:schemeClr>
            </a:gs>
            <a:gs pos="55000">
              <a:schemeClr val="accent5">
                <a:hueOff val="-4085191"/>
                <a:satOff val="-5682"/>
                <a:lumOff val="-2179"/>
                <a:alphaOff val="0"/>
                <a:shade val="69000"/>
                <a:satMod val="137000"/>
              </a:schemeClr>
            </a:gs>
            <a:gs pos="100000">
              <a:schemeClr val="accent5">
                <a:hueOff val="-4085191"/>
                <a:satOff val="-5682"/>
                <a:lumOff val="-2179"/>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altLang="zh-CN" sz="1700" kern="1200" smtClean="0"/>
            <a:t>6 Data Mining and Warehousing</a:t>
          </a:r>
          <a:endParaRPr lang="zh-CN" altLang="en-US" sz="1700" kern="1200"/>
        </a:p>
      </dsp:txBody>
      <dsp:txXfrm>
        <a:off x="19419" y="2306056"/>
        <a:ext cx="5001722" cy="358962"/>
      </dsp:txXfrm>
    </dsp:sp>
    <dsp:sp modelId="{38666F38-DFCD-419A-9CED-CA426129D529}">
      <dsp:nvSpPr>
        <dsp:cNvPr id="0" name=""/>
        <dsp:cNvSpPr/>
      </dsp:nvSpPr>
      <dsp:spPr>
        <a:xfrm>
          <a:off x="0" y="2733397"/>
          <a:ext cx="5040560" cy="397800"/>
        </a:xfrm>
        <a:prstGeom prst="roundRect">
          <a:avLst/>
        </a:prstGeom>
        <a:gradFill rotWithShape="0">
          <a:gsLst>
            <a:gs pos="0">
              <a:schemeClr val="accent5">
                <a:hueOff val="-4902230"/>
                <a:satOff val="-6819"/>
                <a:lumOff val="-2615"/>
                <a:alphaOff val="0"/>
                <a:shade val="47500"/>
                <a:satMod val="137000"/>
              </a:schemeClr>
            </a:gs>
            <a:gs pos="55000">
              <a:schemeClr val="accent5">
                <a:hueOff val="-4902230"/>
                <a:satOff val="-6819"/>
                <a:lumOff val="-2615"/>
                <a:alphaOff val="0"/>
                <a:shade val="69000"/>
                <a:satMod val="137000"/>
              </a:schemeClr>
            </a:gs>
            <a:gs pos="100000">
              <a:schemeClr val="accent5">
                <a:hueOff val="-4902230"/>
                <a:satOff val="-6819"/>
                <a:lumOff val="-2615"/>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altLang="zh-CN" sz="1700" kern="1200" smtClean="0"/>
            <a:t>7 Data Ingestion</a:t>
          </a:r>
          <a:endParaRPr lang="zh-CN" altLang="en-US" sz="1700" kern="1200"/>
        </a:p>
      </dsp:txBody>
      <dsp:txXfrm>
        <a:off x="19419" y="2752816"/>
        <a:ext cx="5001722" cy="358962"/>
      </dsp:txXfrm>
    </dsp:sp>
    <dsp:sp modelId="{EF614DC4-5F9A-491B-838F-CE8201A494CF}">
      <dsp:nvSpPr>
        <dsp:cNvPr id="0" name=""/>
        <dsp:cNvSpPr/>
      </dsp:nvSpPr>
      <dsp:spPr>
        <a:xfrm>
          <a:off x="0" y="3180157"/>
          <a:ext cx="5040560" cy="397800"/>
        </a:xfrm>
        <a:prstGeom prst="roundRect">
          <a:avLst/>
        </a:prstGeom>
        <a:gradFill rotWithShape="0">
          <a:gsLst>
            <a:gs pos="0">
              <a:schemeClr val="accent5">
                <a:hueOff val="-5719268"/>
                <a:satOff val="-7955"/>
                <a:lumOff val="-3050"/>
                <a:alphaOff val="0"/>
                <a:shade val="47500"/>
                <a:satMod val="137000"/>
              </a:schemeClr>
            </a:gs>
            <a:gs pos="55000">
              <a:schemeClr val="accent5">
                <a:hueOff val="-5719268"/>
                <a:satOff val="-7955"/>
                <a:lumOff val="-3050"/>
                <a:alphaOff val="0"/>
                <a:shade val="69000"/>
                <a:satMod val="137000"/>
              </a:schemeClr>
            </a:gs>
            <a:gs pos="100000">
              <a:schemeClr val="accent5">
                <a:hueOff val="-5719268"/>
                <a:satOff val="-7955"/>
                <a:lumOff val="-3050"/>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altLang="zh-CN" sz="1700" kern="1200" smtClean="0"/>
            <a:t>8 Analytics with Higher-Level APIs</a:t>
          </a:r>
          <a:endParaRPr lang="zh-CN" altLang="en-US" sz="1700" kern="1200"/>
        </a:p>
      </dsp:txBody>
      <dsp:txXfrm>
        <a:off x="19419" y="3199576"/>
        <a:ext cx="5001722" cy="358962"/>
      </dsp:txXfrm>
    </dsp:sp>
    <dsp:sp modelId="{12EE37ED-E6AF-425B-BD60-4EF082BDF28D}">
      <dsp:nvSpPr>
        <dsp:cNvPr id="0" name=""/>
        <dsp:cNvSpPr/>
      </dsp:nvSpPr>
      <dsp:spPr>
        <a:xfrm>
          <a:off x="0" y="3626917"/>
          <a:ext cx="5040560" cy="397800"/>
        </a:xfrm>
        <a:prstGeom prst="roundRect">
          <a:avLst/>
        </a:prstGeom>
        <a:gradFill rotWithShape="0">
          <a:gsLst>
            <a:gs pos="0">
              <a:schemeClr val="accent5">
                <a:hueOff val="-6536306"/>
                <a:satOff val="-9092"/>
                <a:lumOff val="-3486"/>
                <a:alphaOff val="0"/>
                <a:shade val="47500"/>
                <a:satMod val="137000"/>
              </a:schemeClr>
            </a:gs>
            <a:gs pos="55000">
              <a:schemeClr val="accent5">
                <a:hueOff val="-6536306"/>
                <a:satOff val="-9092"/>
                <a:lumOff val="-3486"/>
                <a:alphaOff val="0"/>
                <a:shade val="69000"/>
                <a:satMod val="137000"/>
              </a:schemeClr>
            </a:gs>
            <a:gs pos="100000">
              <a:schemeClr val="accent5">
                <a:hueOff val="-6536306"/>
                <a:satOff val="-9092"/>
                <a:lumOff val="-3486"/>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altLang="zh-CN" sz="1700" kern="1200" smtClean="0"/>
            <a:t>9 Machine Learning</a:t>
          </a:r>
          <a:endParaRPr lang="zh-CN" altLang="en-US" sz="1700" kern="1200"/>
        </a:p>
      </dsp:txBody>
      <dsp:txXfrm>
        <a:off x="19419" y="3646336"/>
        <a:ext cx="5001722" cy="358962"/>
      </dsp:txXfrm>
    </dsp:sp>
    <dsp:sp modelId="{8D7BB0BC-48CB-4BDF-946A-D6B6727D9DDF}">
      <dsp:nvSpPr>
        <dsp:cNvPr id="0" name=""/>
        <dsp:cNvSpPr/>
      </dsp:nvSpPr>
      <dsp:spPr>
        <a:xfrm>
          <a:off x="0" y="4073677"/>
          <a:ext cx="5040560" cy="397800"/>
        </a:xfrm>
        <a:prstGeom prst="roundRect">
          <a:avLst/>
        </a:prstGeom>
        <a:gradFill rotWithShape="0">
          <a:gsLst>
            <a:gs pos="0">
              <a:schemeClr val="accent5">
                <a:hueOff val="-7353344"/>
                <a:satOff val="-10228"/>
                <a:lumOff val="-3922"/>
                <a:alphaOff val="0"/>
                <a:shade val="47500"/>
                <a:satMod val="137000"/>
              </a:schemeClr>
            </a:gs>
            <a:gs pos="55000">
              <a:schemeClr val="accent5">
                <a:hueOff val="-7353344"/>
                <a:satOff val="-10228"/>
                <a:lumOff val="-3922"/>
                <a:alphaOff val="0"/>
                <a:shade val="69000"/>
                <a:satMod val="137000"/>
              </a:schemeClr>
            </a:gs>
            <a:gs pos="100000">
              <a:schemeClr val="accent5">
                <a:hueOff val="-7353344"/>
                <a:satOff val="-10228"/>
                <a:lumOff val="-3922"/>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rtl="0">
            <a:lnSpc>
              <a:spcPct val="90000"/>
            </a:lnSpc>
            <a:spcBef>
              <a:spcPct val="0"/>
            </a:spcBef>
            <a:spcAft>
              <a:spcPct val="35000"/>
            </a:spcAft>
          </a:pPr>
          <a:r>
            <a:rPr lang="en-US" altLang="zh-CN" sz="1700" kern="1200" smtClean="0"/>
            <a:t>10 Summary: Doing Distributed Data Science</a:t>
          </a:r>
          <a:endParaRPr lang="zh-CN" altLang="en-US" sz="1700" kern="1200"/>
        </a:p>
      </dsp:txBody>
      <dsp:txXfrm>
        <a:off x="19419" y="4093096"/>
        <a:ext cx="5001722" cy="35896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A1E998-3329-40B6-BA86-ED5CC6F95C46}">
      <dsp:nvSpPr>
        <dsp:cNvPr id="0" name=""/>
        <dsp:cNvSpPr/>
      </dsp:nvSpPr>
      <dsp:spPr>
        <a:xfrm>
          <a:off x="0" y="68890"/>
          <a:ext cx="4968552" cy="538200"/>
        </a:xfrm>
        <a:prstGeom prst="roundRect">
          <a:avLst/>
        </a:prstGeom>
        <a:gradFill rotWithShape="0">
          <a:gsLst>
            <a:gs pos="0">
              <a:schemeClr val="accent5">
                <a:hueOff val="0"/>
                <a:satOff val="0"/>
                <a:lumOff val="0"/>
                <a:alphaOff val="0"/>
                <a:shade val="47500"/>
                <a:satMod val="137000"/>
              </a:schemeClr>
            </a:gs>
            <a:gs pos="55000">
              <a:schemeClr val="accent5">
                <a:hueOff val="0"/>
                <a:satOff val="0"/>
                <a:lumOff val="0"/>
                <a:alphaOff val="0"/>
                <a:shade val="69000"/>
                <a:satMod val="137000"/>
              </a:schemeClr>
            </a:gs>
            <a:gs pos="100000">
              <a:schemeClr val="accent5">
                <a:hueOff val="0"/>
                <a:satOff val="0"/>
                <a:lumOff val="0"/>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smtClean="0"/>
            <a:t>1 Introduction</a:t>
          </a:r>
          <a:endParaRPr lang="zh-CN" sz="2300" kern="1200"/>
        </a:p>
      </dsp:txBody>
      <dsp:txXfrm>
        <a:off x="26273" y="95163"/>
        <a:ext cx="4916006" cy="485654"/>
      </dsp:txXfrm>
    </dsp:sp>
    <dsp:sp modelId="{E3D62F2F-9C94-4618-87C3-281CEB1BB6DD}">
      <dsp:nvSpPr>
        <dsp:cNvPr id="0" name=""/>
        <dsp:cNvSpPr/>
      </dsp:nvSpPr>
      <dsp:spPr>
        <a:xfrm>
          <a:off x="0" y="673330"/>
          <a:ext cx="4968552" cy="538200"/>
        </a:xfrm>
        <a:prstGeom prst="roundRect">
          <a:avLst/>
        </a:prstGeom>
        <a:gradFill rotWithShape="0">
          <a:gsLst>
            <a:gs pos="0">
              <a:schemeClr val="accent5">
                <a:hueOff val="-1470669"/>
                <a:satOff val="-2046"/>
                <a:lumOff val="-784"/>
                <a:alphaOff val="0"/>
                <a:shade val="47500"/>
                <a:satMod val="137000"/>
              </a:schemeClr>
            </a:gs>
            <a:gs pos="55000">
              <a:schemeClr val="accent5">
                <a:hueOff val="-1470669"/>
                <a:satOff val="-2046"/>
                <a:lumOff val="-784"/>
                <a:alphaOff val="0"/>
                <a:shade val="69000"/>
                <a:satMod val="137000"/>
              </a:schemeClr>
            </a:gs>
            <a:gs pos="100000">
              <a:schemeClr val="accent5">
                <a:hueOff val="-1470669"/>
                <a:satOff val="-2046"/>
                <a:lumOff val="-784"/>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smtClean="0"/>
            <a:t>2 Resilient Distributed Datasets</a:t>
          </a:r>
          <a:endParaRPr lang="zh-CN" sz="2300" kern="1200"/>
        </a:p>
      </dsp:txBody>
      <dsp:txXfrm>
        <a:off x="26273" y="699603"/>
        <a:ext cx="4916006" cy="485654"/>
      </dsp:txXfrm>
    </dsp:sp>
    <dsp:sp modelId="{008BFC67-A051-4D66-AD65-96A973A426E6}">
      <dsp:nvSpPr>
        <dsp:cNvPr id="0" name=""/>
        <dsp:cNvSpPr/>
      </dsp:nvSpPr>
      <dsp:spPr>
        <a:xfrm>
          <a:off x="0" y="1277770"/>
          <a:ext cx="4968552" cy="538200"/>
        </a:xfrm>
        <a:prstGeom prst="roundRect">
          <a:avLst/>
        </a:prstGeom>
        <a:gradFill rotWithShape="0">
          <a:gsLst>
            <a:gs pos="0">
              <a:schemeClr val="accent5">
                <a:hueOff val="-2941338"/>
                <a:satOff val="-4091"/>
                <a:lumOff val="-1569"/>
                <a:alphaOff val="0"/>
                <a:shade val="47500"/>
                <a:satMod val="137000"/>
              </a:schemeClr>
            </a:gs>
            <a:gs pos="55000">
              <a:schemeClr val="accent5">
                <a:hueOff val="-2941338"/>
                <a:satOff val="-4091"/>
                <a:lumOff val="-1569"/>
                <a:alphaOff val="0"/>
                <a:shade val="69000"/>
                <a:satMod val="137000"/>
              </a:schemeClr>
            </a:gs>
            <a:gs pos="100000">
              <a:schemeClr val="accent5">
                <a:hueOff val="-2941338"/>
                <a:satOff val="-4091"/>
                <a:lumOff val="-1569"/>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smtClean="0"/>
            <a:t>3 Models Built over RDDs</a:t>
          </a:r>
          <a:endParaRPr lang="zh-CN" sz="2300" kern="1200"/>
        </a:p>
      </dsp:txBody>
      <dsp:txXfrm>
        <a:off x="26273" y="1304043"/>
        <a:ext cx="4916006" cy="485654"/>
      </dsp:txXfrm>
    </dsp:sp>
    <dsp:sp modelId="{15B57B96-737B-44A9-A6E9-DFA13B0C9AF7}">
      <dsp:nvSpPr>
        <dsp:cNvPr id="0" name=""/>
        <dsp:cNvSpPr/>
      </dsp:nvSpPr>
      <dsp:spPr>
        <a:xfrm>
          <a:off x="0" y="1882210"/>
          <a:ext cx="4968552" cy="538200"/>
        </a:xfrm>
        <a:prstGeom prst="roundRect">
          <a:avLst/>
        </a:prstGeom>
        <a:gradFill rotWithShape="0">
          <a:gsLst>
            <a:gs pos="0">
              <a:schemeClr val="accent5">
                <a:hueOff val="-4412007"/>
                <a:satOff val="-6137"/>
                <a:lumOff val="-2353"/>
                <a:alphaOff val="0"/>
                <a:shade val="47500"/>
                <a:satMod val="137000"/>
              </a:schemeClr>
            </a:gs>
            <a:gs pos="55000">
              <a:schemeClr val="accent5">
                <a:hueOff val="-4412007"/>
                <a:satOff val="-6137"/>
                <a:lumOff val="-2353"/>
                <a:alphaOff val="0"/>
                <a:shade val="69000"/>
                <a:satMod val="137000"/>
              </a:schemeClr>
            </a:gs>
            <a:gs pos="100000">
              <a:schemeClr val="accent5">
                <a:hueOff val="-4412007"/>
                <a:satOff val="-6137"/>
                <a:lumOff val="-2353"/>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smtClean="0"/>
            <a:t>4 Discretized Streams</a:t>
          </a:r>
          <a:endParaRPr lang="zh-CN" sz="2300" kern="1200"/>
        </a:p>
      </dsp:txBody>
      <dsp:txXfrm>
        <a:off x="26273" y="1908483"/>
        <a:ext cx="4916006" cy="485654"/>
      </dsp:txXfrm>
    </dsp:sp>
    <dsp:sp modelId="{FDDA9671-F0D9-45B9-B8E9-C23F56E2A074}">
      <dsp:nvSpPr>
        <dsp:cNvPr id="0" name=""/>
        <dsp:cNvSpPr/>
      </dsp:nvSpPr>
      <dsp:spPr>
        <a:xfrm>
          <a:off x="0" y="2486650"/>
          <a:ext cx="4968552" cy="538200"/>
        </a:xfrm>
        <a:prstGeom prst="roundRect">
          <a:avLst/>
        </a:prstGeom>
        <a:gradFill rotWithShape="0">
          <a:gsLst>
            <a:gs pos="0">
              <a:schemeClr val="accent5">
                <a:hueOff val="-5882676"/>
                <a:satOff val="-8182"/>
                <a:lumOff val="-3138"/>
                <a:alphaOff val="0"/>
                <a:shade val="47500"/>
                <a:satMod val="137000"/>
              </a:schemeClr>
            </a:gs>
            <a:gs pos="55000">
              <a:schemeClr val="accent5">
                <a:hueOff val="-5882676"/>
                <a:satOff val="-8182"/>
                <a:lumOff val="-3138"/>
                <a:alphaOff val="0"/>
                <a:shade val="69000"/>
                <a:satMod val="137000"/>
              </a:schemeClr>
            </a:gs>
            <a:gs pos="100000">
              <a:schemeClr val="accent5">
                <a:hueOff val="-5882676"/>
                <a:satOff val="-8182"/>
                <a:lumOff val="-3138"/>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smtClean="0"/>
            <a:t>5 Generality of RDDs</a:t>
          </a:r>
          <a:endParaRPr lang="zh-CN" sz="2300" kern="1200"/>
        </a:p>
      </dsp:txBody>
      <dsp:txXfrm>
        <a:off x="26273" y="2512923"/>
        <a:ext cx="4916006" cy="485654"/>
      </dsp:txXfrm>
    </dsp:sp>
    <dsp:sp modelId="{865FF016-4C38-4477-92E0-160C5C91837C}">
      <dsp:nvSpPr>
        <dsp:cNvPr id="0" name=""/>
        <dsp:cNvSpPr/>
      </dsp:nvSpPr>
      <dsp:spPr>
        <a:xfrm>
          <a:off x="0" y="3091090"/>
          <a:ext cx="4968552" cy="538200"/>
        </a:xfrm>
        <a:prstGeom prst="roundRect">
          <a:avLst/>
        </a:prstGeom>
        <a:gradFill rotWithShape="0">
          <a:gsLst>
            <a:gs pos="0">
              <a:schemeClr val="accent5">
                <a:hueOff val="-7353344"/>
                <a:satOff val="-10228"/>
                <a:lumOff val="-3922"/>
                <a:alphaOff val="0"/>
                <a:shade val="47500"/>
                <a:satMod val="137000"/>
              </a:schemeClr>
            </a:gs>
            <a:gs pos="55000">
              <a:schemeClr val="accent5">
                <a:hueOff val="-7353344"/>
                <a:satOff val="-10228"/>
                <a:lumOff val="-3922"/>
                <a:alphaOff val="0"/>
                <a:shade val="69000"/>
                <a:satMod val="137000"/>
              </a:schemeClr>
            </a:gs>
            <a:gs pos="100000">
              <a:schemeClr val="accent5">
                <a:hueOff val="-7353344"/>
                <a:satOff val="-10228"/>
                <a:lumOff val="-3922"/>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smtClean="0"/>
            <a:t>6 Conclusion</a:t>
          </a:r>
          <a:endParaRPr lang="zh-CN" sz="2300" kern="1200"/>
        </a:p>
      </dsp:txBody>
      <dsp:txXfrm>
        <a:off x="26273" y="3117363"/>
        <a:ext cx="4916006" cy="4856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89D547-0525-4D40-878B-102634D06B5C}">
      <dsp:nvSpPr>
        <dsp:cNvPr id="0" name=""/>
        <dsp:cNvSpPr/>
      </dsp:nvSpPr>
      <dsp:spPr>
        <a:xfrm>
          <a:off x="0" y="903474"/>
          <a:ext cx="5796789" cy="538200"/>
        </a:xfrm>
        <a:prstGeom prst="roundRect">
          <a:avLst/>
        </a:prstGeom>
        <a:gradFill rotWithShape="0">
          <a:gsLst>
            <a:gs pos="0">
              <a:schemeClr val="accent5">
                <a:hueOff val="0"/>
                <a:satOff val="0"/>
                <a:lumOff val="0"/>
                <a:alphaOff val="0"/>
                <a:shade val="47500"/>
                <a:satMod val="137000"/>
              </a:schemeClr>
            </a:gs>
            <a:gs pos="55000">
              <a:schemeClr val="accent5">
                <a:hueOff val="0"/>
                <a:satOff val="0"/>
                <a:lumOff val="0"/>
                <a:alphaOff val="0"/>
                <a:shade val="69000"/>
                <a:satMod val="137000"/>
              </a:schemeClr>
            </a:gs>
            <a:gs pos="100000">
              <a:schemeClr val="accent5">
                <a:hueOff val="0"/>
                <a:satOff val="0"/>
                <a:lumOff val="0"/>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smtClean="0"/>
            <a:t>1. Introduction to Data Analysis with Spark</a:t>
          </a:r>
          <a:endParaRPr lang="zh-CN" sz="2300" kern="1200"/>
        </a:p>
      </dsp:txBody>
      <dsp:txXfrm>
        <a:off x="26273" y="929747"/>
        <a:ext cx="5744243" cy="485654"/>
      </dsp:txXfrm>
    </dsp:sp>
    <dsp:sp modelId="{53D96F57-CB4C-4D02-BF0C-21A7C2D83D6F}">
      <dsp:nvSpPr>
        <dsp:cNvPr id="0" name=""/>
        <dsp:cNvSpPr/>
      </dsp:nvSpPr>
      <dsp:spPr>
        <a:xfrm>
          <a:off x="0" y="1507914"/>
          <a:ext cx="5796789" cy="538200"/>
        </a:xfrm>
        <a:prstGeom prst="roundRect">
          <a:avLst/>
        </a:prstGeom>
        <a:gradFill rotWithShape="0">
          <a:gsLst>
            <a:gs pos="0">
              <a:schemeClr val="accent5">
                <a:hueOff val="-1838336"/>
                <a:satOff val="-2557"/>
                <a:lumOff val="-981"/>
                <a:alphaOff val="0"/>
                <a:shade val="47500"/>
                <a:satMod val="137000"/>
              </a:schemeClr>
            </a:gs>
            <a:gs pos="55000">
              <a:schemeClr val="accent5">
                <a:hueOff val="-1838336"/>
                <a:satOff val="-2557"/>
                <a:lumOff val="-981"/>
                <a:alphaOff val="0"/>
                <a:shade val="69000"/>
                <a:satMod val="137000"/>
              </a:schemeClr>
            </a:gs>
            <a:gs pos="100000">
              <a:schemeClr val="accent5">
                <a:hueOff val="-1838336"/>
                <a:satOff val="-2557"/>
                <a:lumOff val="-981"/>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smtClean="0"/>
            <a:t>2. Downloading and Getting Started</a:t>
          </a:r>
          <a:endParaRPr lang="zh-CN" sz="2300" kern="1200"/>
        </a:p>
      </dsp:txBody>
      <dsp:txXfrm>
        <a:off x="26273" y="1534187"/>
        <a:ext cx="5744243" cy="485654"/>
      </dsp:txXfrm>
    </dsp:sp>
    <dsp:sp modelId="{0FEAD8D0-5027-4FAB-9EC1-98143B03796A}">
      <dsp:nvSpPr>
        <dsp:cNvPr id="0" name=""/>
        <dsp:cNvSpPr/>
      </dsp:nvSpPr>
      <dsp:spPr>
        <a:xfrm>
          <a:off x="0" y="2112354"/>
          <a:ext cx="5796789" cy="538200"/>
        </a:xfrm>
        <a:prstGeom prst="roundRect">
          <a:avLst/>
        </a:prstGeom>
        <a:gradFill rotWithShape="0">
          <a:gsLst>
            <a:gs pos="0">
              <a:schemeClr val="accent5">
                <a:hueOff val="-3676672"/>
                <a:satOff val="-5114"/>
                <a:lumOff val="-1961"/>
                <a:alphaOff val="0"/>
                <a:shade val="47500"/>
                <a:satMod val="137000"/>
              </a:schemeClr>
            </a:gs>
            <a:gs pos="55000">
              <a:schemeClr val="accent5">
                <a:hueOff val="-3676672"/>
                <a:satOff val="-5114"/>
                <a:lumOff val="-1961"/>
                <a:alphaOff val="0"/>
                <a:shade val="69000"/>
                <a:satMod val="137000"/>
              </a:schemeClr>
            </a:gs>
            <a:gs pos="100000">
              <a:schemeClr val="accent5">
                <a:hueOff val="-3676672"/>
                <a:satOff val="-5114"/>
                <a:lumOff val="-1961"/>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smtClean="0"/>
            <a:t>3. Programming with RDDs</a:t>
          </a:r>
          <a:endParaRPr lang="zh-CN" sz="2300" kern="1200"/>
        </a:p>
      </dsp:txBody>
      <dsp:txXfrm>
        <a:off x="26273" y="2138627"/>
        <a:ext cx="5744243" cy="485654"/>
      </dsp:txXfrm>
    </dsp:sp>
    <dsp:sp modelId="{3DB42BBB-05B5-495B-B41C-80BADA1C85DC}">
      <dsp:nvSpPr>
        <dsp:cNvPr id="0" name=""/>
        <dsp:cNvSpPr/>
      </dsp:nvSpPr>
      <dsp:spPr>
        <a:xfrm>
          <a:off x="0" y="2716794"/>
          <a:ext cx="5796789" cy="538200"/>
        </a:xfrm>
        <a:prstGeom prst="roundRect">
          <a:avLst/>
        </a:prstGeom>
        <a:gradFill rotWithShape="0">
          <a:gsLst>
            <a:gs pos="0">
              <a:schemeClr val="accent5">
                <a:hueOff val="-5515009"/>
                <a:satOff val="-7671"/>
                <a:lumOff val="-2942"/>
                <a:alphaOff val="0"/>
                <a:shade val="47500"/>
                <a:satMod val="137000"/>
              </a:schemeClr>
            </a:gs>
            <a:gs pos="55000">
              <a:schemeClr val="accent5">
                <a:hueOff val="-5515009"/>
                <a:satOff val="-7671"/>
                <a:lumOff val="-2942"/>
                <a:alphaOff val="0"/>
                <a:shade val="69000"/>
                <a:satMod val="137000"/>
              </a:schemeClr>
            </a:gs>
            <a:gs pos="100000">
              <a:schemeClr val="accent5">
                <a:hueOff val="-5515009"/>
                <a:satOff val="-7671"/>
                <a:lumOff val="-2942"/>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smtClean="0"/>
            <a:t>4. Working with Key-Value Pairs</a:t>
          </a:r>
          <a:endParaRPr lang="zh-CN" sz="2300" kern="1200"/>
        </a:p>
      </dsp:txBody>
      <dsp:txXfrm>
        <a:off x="26273" y="2743067"/>
        <a:ext cx="5744243" cy="485654"/>
      </dsp:txXfrm>
    </dsp:sp>
    <dsp:sp modelId="{2CFD7D3A-A25C-4550-896B-ABC1A90EFDB6}">
      <dsp:nvSpPr>
        <dsp:cNvPr id="0" name=""/>
        <dsp:cNvSpPr/>
      </dsp:nvSpPr>
      <dsp:spPr>
        <a:xfrm>
          <a:off x="0" y="3321235"/>
          <a:ext cx="5796789" cy="538200"/>
        </a:xfrm>
        <a:prstGeom prst="roundRect">
          <a:avLst/>
        </a:prstGeom>
        <a:gradFill rotWithShape="0">
          <a:gsLst>
            <a:gs pos="0">
              <a:schemeClr val="accent5">
                <a:hueOff val="-7353344"/>
                <a:satOff val="-10228"/>
                <a:lumOff val="-3922"/>
                <a:alphaOff val="0"/>
                <a:shade val="47500"/>
                <a:satMod val="137000"/>
              </a:schemeClr>
            </a:gs>
            <a:gs pos="55000">
              <a:schemeClr val="accent5">
                <a:hueOff val="-7353344"/>
                <a:satOff val="-10228"/>
                <a:lumOff val="-3922"/>
                <a:alphaOff val="0"/>
                <a:shade val="69000"/>
                <a:satMod val="137000"/>
              </a:schemeClr>
            </a:gs>
            <a:gs pos="100000">
              <a:schemeClr val="accent5">
                <a:hueOff val="-7353344"/>
                <a:satOff val="-10228"/>
                <a:lumOff val="-3922"/>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smtClean="0"/>
            <a:t>5. Loading and Saving Your Data</a:t>
          </a:r>
          <a:endParaRPr lang="zh-CN" sz="2300" kern="1200"/>
        </a:p>
      </dsp:txBody>
      <dsp:txXfrm>
        <a:off x="26273" y="3347508"/>
        <a:ext cx="5744243" cy="48565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47F765-730D-4F99-AAF3-AD5DFEE7950E}">
      <dsp:nvSpPr>
        <dsp:cNvPr id="0" name=""/>
        <dsp:cNvSpPr/>
      </dsp:nvSpPr>
      <dsp:spPr>
        <a:xfrm>
          <a:off x="0" y="154352"/>
          <a:ext cx="5563299" cy="494325"/>
        </a:xfrm>
        <a:prstGeom prst="roundRect">
          <a:avLst/>
        </a:prstGeom>
        <a:gradFill rotWithShape="0">
          <a:gsLst>
            <a:gs pos="0">
              <a:schemeClr val="accent5">
                <a:hueOff val="0"/>
                <a:satOff val="0"/>
                <a:lumOff val="0"/>
                <a:alphaOff val="0"/>
                <a:shade val="47500"/>
                <a:satMod val="137000"/>
              </a:schemeClr>
            </a:gs>
            <a:gs pos="55000">
              <a:schemeClr val="accent5">
                <a:hueOff val="0"/>
                <a:satOff val="0"/>
                <a:lumOff val="0"/>
                <a:alphaOff val="0"/>
                <a:shade val="69000"/>
                <a:satMod val="137000"/>
              </a:schemeClr>
            </a:gs>
            <a:gs pos="100000">
              <a:schemeClr val="accent5">
                <a:hueOff val="0"/>
                <a:satOff val="0"/>
                <a:lumOff val="0"/>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l" defTabSz="577850" rtl="0">
            <a:lnSpc>
              <a:spcPct val="90000"/>
            </a:lnSpc>
            <a:spcBef>
              <a:spcPct val="0"/>
            </a:spcBef>
            <a:spcAft>
              <a:spcPct val="35000"/>
            </a:spcAft>
          </a:pPr>
          <a:r>
            <a:rPr lang="en-US" sz="1300" kern="1200" smtClean="0"/>
            <a:t>1. Analyzing Big Data</a:t>
          </a:r>
          <a:endParaRPr lang="zh-CN" sz="1300" kern="1200"/>
        </a:p>
      </dsp:txBody>
      <dsp:txXfrm>
        <a:off x="24131" y="178483"/>
        <a:ext cx="5515037" cy="446063"/>
      </dsp:txXfrm>
    </dsp:sp>
    <dsp:sp modelId="{419CA0CD-4174-466F-8B8F-5CBFE5463439}">
      <dsp:nvSpPr>
        <dsp:cNvPr id="0" name=""/>
        <dsp:cNvSpPr/>
      </dsp:nvSpPr>
      <dsp:spPr>
        <a:xfrm>
          <a:off x="0" y="686117"/>
          <a:ext cx="5563299" cy="494325"/>
        </a:xfrm>
        <a:prstGeom prst="roundRect">
          <a:avLst/>
        </a:prstGeom>
        <a:gradFill rotWithShape="0">
          <a:gsLst>
            <a:gs pos="0">
              <a:schemeClr val="accent5">
                <a:hueOff val="-735334"/>
                <a:satOff val="-1023"/>
                <a:lumOff val="-392"/>
                <a:alphaOff val="0"/>
                <a:shade val="47500"/>
                <a:satMod val="137000"/>
              </a:schemeClr>
            </a:gs>
            <a:gs pos="55000">
              <a:schemeClr val="accent5">
                <a:hueOff val="-735334"/>
                <a:satOff val="-1023"/>
                <a:lumOff val="-392"/>
                <a:alphaOff val="0"/>
                <a:shade val="69000"/>
                <a:satMod val="137000"/>
              </a:schemeClr>
            </a:gs>
            <a:gs pos="100000">
              <a:schemeClr val="accent5">
                <a:hueOff val="-735334"/>
                <a:satOff val="-1023"/>
                <a:lumOff val="-392"/>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l" defTabSz="577850" rtl="0">
            <a:lnSpc>
              <a:spcPct val="90000"/>
            </a:lnSpc>
            <a:spcBef>
              <a:spcPct val="0"/>
            </a:spcBef>
            <a:spcAft>
              <a:spcPct val="35000"/>
            </a:spcAft>
          </a:pPr>
          <a:r>
            <a:rPr lang="en-US" sz="1300" kern="1200" smtClean="0"/>
            <a:t>2. Introduction to Data Analysis with Scala and Spark</a:t>
          </a:r>
          <a:endParaRPr lang="zh-CN" sz="1300" kern="1200"/>
        </a:p>
      </dsp:txBody>
      <dsp:txXfrm>
        <a:off x="24131" y="710248"/>
        <a:ext cx="5515037" cy="446063"/>
      </dsp:txXfrm>
    </dsp:sp>
    <dsp:sp modelId="{970C6ED1-D817-4CD8-B850-D087C50119A7}">
      <dsp:nvSpPr>
        <dsp:cNvPr id="0" name=""/>
        <dsp:cNvSpPr/>
      </dsp:nvSpPr>
      <dsp:spPr>
        <a:xfrm>
          <a:off x="0" y="1217882"/>
          <a:ext cx="5563299" cy="494325"/>
        </a:xfrm>
        <a:prstGeom prst="roundRect">
          <a:avLst/>
        </a:prstGeom>
        <a:gradFill rotWithShape="0">
          <a:gsLst>
            <a:gs pos="0">
              <a:schemeClr val="accent5">
                <a:hueOff val="-1470669"/>
                <a:satOff val="-2046"/>
                <a:lumOff val="-784"/>
                <a:alphaOff val="0"/>
                <a:shade val="47500"/>
                <a:satMod val="137000"/>
              </a:schemeClr>
            </a:gs>
            <a:gs pos="55000">
              <a:schemeClr val="accent5">
                <a:hueOff val="-1470669"/>
                <a:satOff val="-2046"/>
                <a:lumOff val="-784"/>
                <a:alphaOff val="0"/>
                <a:shade val="69000"/>
                <a:satMod val="137000"/>
              </a:schemeClr>
            </a:gs>
            <a:gs pos="100000">
              <a:schemeClr val="accent5">
                <a:hueOff val="-1470669"/>
                <a:satOff val="-2046"/>
                <a:lumOff val="-784"/>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l" defTabSz="577850" rtl="0">
            <a:lnSpc>
              <a:spcPct val="90000"/>
            </a:lnSpc>
            <a:spcBef>
              <a:spcPct val="0"/>
            </a:spcBef>
            <a:spcAft>
              <a:spcPct val="35000"/>
            </a:spcAft>
          </a:pPr>
          <a:r>
            <a:rPr lang="en-US" sz="1300" kern="1200" dirty="0" smtClean="0"/>
            <a:t>3. Recommending Music and the </a:t>
          </a:r>
          <a:r>
            <a:rPr lang="en-US" sz="1300" kern="1200" dirty="0" err="1" smtClean="0"/>
            <a:t>Audioscrobbler</a:t>
          </a:r>
          <a:r>
            <a:rPr lang="en-US" sz="1300" kern="1200" dirty="0" smtClean="0"/>
            <a:t> Data Set</a:t>
          </a:r>
          <a:endParaRPr lang="zh-CN" sz="1300" kern="1200" dirty="0"/>
        </a:p>
      </dsp:txBody>
      <dsp:txXfrm>
        <a:off x="24131" y="1242013"/>
        <a:ext cx="5515037" cy="446063"/>
      </dsp:txXfrm>
    </dsp:sp>
    <dsp:sp modelId="{3E8EA2B1-741F-480F-8407-CE6462C547ED}">
      <dsp:nvSpPr>
        <dsp:cNvPr id="0" name=""/>
        <dsp:cNvSpPr/>
      </dsp:nvSpPr>
      <dsp:spPr>
        <a:xfrm>
          <a:off x="0" y="1749647"/>
          <a:ext cx="5563299" cy="494325"/>
        </a:xfrm>
        <a:prstGeom prst="roundRect">
          <a:avLst/>
        </a:prstGeom>
        <a:gradFill rotWithShape="0">
          <a:gsLst>
            <a:gs pos="0">
              <a:schemeClr val="accent5">
                <a:hueOff val="-2206003"/>
                <a:satOff val="-3068"/>
                <a:lumOff val="-1177"/>
                <a:alphaOff val="0"/>
                <a:shade val="47500"/>
                <a:satMod val="137000"/>
              </a:schemeClr>
            </a:gs>
            <a:gs pos="55000">
              <a:schemeClr val="accent5">
                <a:hueOff val="-2206003"/>
                <a:satOff val="-3068"/>
                <a:lumOff val="-1177"/>
                <a:alphaOff val="0"/>
                <a:shade val="69000"/>
                <a:satMod val="137000"/>
              </a:schemeClr>
            </a:gs>
            <a:gs pos="100000">
              <a:schemeClr val="accent5">
                <a:hueOff val="-2206003"/>
                <a:satOff val="-3068"/>
                <a:lumOff val="-1177"/>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l" defTabSz="577850" rtl="0">
            <a:lnSpc>
              <a:spcPct val="90000"/>
            </a:lnSpc>
            <a:spcBef>
              <a:spcPct val="0"/>
            </a:spcBef>
            <a:spcAft>
              <a:spcPct val="35000"/>
            </a:spcAft>
          </a:pPr>
          <a:r>
            <a:rPr lang="en-US" sz="1300" kern="1200" dirty="0" smtClean="0"/>
            <a:t>4. Predicting Forest Cover with Decision Trees</a:t>
          </a:r>
          <a:endParaRPr lang="zh-CN" sz="1300" kern="1200" dirty="0"/>
        </a:p>
      </dsp:txBody>
      <dsp:txXfrm>
        <a:off x="24131" y="1773778"/>
        <a:ext cx="5515037" cy="446063"/>
      </dsp:txXfrm>
    </dsp:sp>
    <dsp:sp modelId="{B2E80062-164A-474E-A0B9-F5027677E469}">
      <dsp:nvSpPr>
        <dsp:cNvPr id="0" name=""/>
        <dsp:cNvSpPr/>
      </dsp:nvSpPr>
      <dsp:spPr>
        <a:xfrm>
          <a:off x="0" y="2281412"/>
          <a:ext cx="5563299" cy="494325"/>
        </a:xfrm>
        <a:prstGeom prst="roundRect">
          <a:avLst/>
        </a:prstGeom>
        <a:gradFill rotWithShape="0">
          <a:gsLst>
            <a:gs pos="0">
              <a:schemeClr val="accent5">
                <a:hueOff val="-2941338"/>
                <a:satOff val="-4091"/>
                <a:lumOff val="-1569"/>
                <a:alphaOff val="0"/>
                <a:shade val="47500"/>
                <a:satMod val="137000"/>
              </a:schemeClr>
            </a:gs>
            <a:gs pos="55000">
              <a:schemeClr val="accent5">
                <a:hueOff val="-2941338"/>
                <a:satOff val="-4091"/>
                <a:lumOff val="-1569"/>
                <a:alphaOff val="0"/>
                <a:shade val="69000"/>
                <a:satMod val="137000"/>
              </a:schemeClr>
            </a:gs>
            <a:gs pos="100000">
              <a:schemeClr val="accent5">
                <a:hueOff val="-2941338"/>
                <a:satOff val="-4091"/>
                <a:lumOff val="-1569"/>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l" defTabSz="577850" rtl="0">
            <a:lnSpc>
              <a:spcPct val="90000"/>
            </a:lnSpc>
            <a:spcBef>
              <a:spcPct val="0"/>
            </a:spcBef>
            <a:spcAft>
              <a:spcPct val="35000"/>
            </a:spcAft>
          </a:pPr>
          <a:r>
            <a:rPr lang="en-US" sz="1300" kern="1200" smtClean="0"/>
            <a:t>5. Anomaly Detection in Network Traffic with K-means Clustering</a:t>
          </a:r>
          <a:endParaRPr lang="zh-CN" sz="1300" kern="1200"/>
        </a:p>
      </dsp:txBody>
      <dsp:txXfrm>
        <a:off x="24131" y="2305543"/>
        <a:ext cx="5515037" cy="446063"/>
      </dsp:txXfrm>
    </dsp:sp>
    <dsp:sp modelId="{4C1D30B9-0C64-482B-AE28-1495CCE66BB2}">
      <dsp:nvSpPr>
        <dsp:cNvPr id="0" name=""/>
        <dsp:cNvSpPr/>
      </dsp:nvSpPr>
      <dsp:spPr>
        <a:xfrm>
          <a:off x="0" y="2813177"/>
          <a:ext cx="5563299" cy="494325"/>
        </a:xfrm>
        <a:prstGeom prst="roundRect">
          <a:avLst/>
        </a:prstGeom>
        <a:gradFill rotWithShape="0">
          <a:gsLst>
            <a:gs pos="0">
              <a:schemeClr val="accent5">
                <a:hueOff val="-3676672"/>
                <a:satOff val="-5114"/>
                <a:lumOff val="-1961"/>
                <a:alphaOff val="0"/>
                <a:shade val="47500"/>
                <a:satMod val="137000"/>
              </a:schemeClr>
            </a:gs>
            <a:gs pos="55000">
              <a:schemeClr val="accent5">
                <a:hueOff val="-3676672"/>
                <a:satOff val="-5114"/>
                <a:lumOff val="-1961"/>
                <a:alphaOff val="0"/>
                <a:shade val="69000"/>
                <a:satMod val="137000"/>
              </a:schemeClr>
            </a:gs>
            <a:gs pos="100000">
              <a:schemeClr val="accent5">
                <a:hueOff val="-3676672"/>
                <a:satOff val="-5114"/>
                <a:lumOff val="-1961"/>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l" defTabSz="577850" rtl="0">
            <a:lnSpc>
              <a:spcPct val="90000"/>
            </a:lnSpc>
            <a:spcBef>
              <a:spcPct val="0"/>
            </a:spcBef>
            <a:spcAft>
              <a:spcPct val="35000"/>
            </a:spcAft>
          </a:pPr>
          <a:r>
            <a:rPr lang="en-US" sz="1300" kern="1200" smtClean="0"/>
            <a:t>6. Understanding Wikipedia with Latent Semantic Analysis</a:t>
          </a:r>
          <a:endParaRPr lang="zh-CN" sz="1300" kern="1200"/>
        </a:p>
      </dsp:txBody>
      <dsp:txXfrm>
        <a:off x="24131" y="2837308"/>
        <a:ext cx="5515037" cy="446063"/>
      </dsp:txXfrm>
    </dsp:sp>
    <dsp:sp modelId="{FF650B5E-477B-456D-904D-D03D2A5D9843}">
      <dsp:nvSpPr>
        <dsp:cNvPr id="0" name=""/>
        <dsp:cNvSpPr/>
      </dsp:nvSpPr>
      <dsp:spPr>
        <a:xfrm>
          <a:off x="0" y="3344942"/>
          <a:ext cx="5563299" cy="494325"/>
        </a:xfrm>
        <a:prstGeom prst="roundRect">
          <a:avLst/>
        </a:prstGeom>
        <a:gradFill rotWithShape="0">
          <a:gsLst>
            <a:gs pos="0">
              <a:schemeClr val="accent5">
                <a:hueOff val="-4412007"/>
                <a:satOff val="-6137"/>
                <a:lumOff val="-2353"/>
                <a:alphaOff val="0"/>
                <a:shade val="47500"/>
                <a:satMod val="137000"/>
              </a:schemeClr>
            </a:gs>
            <a:gs pos="55000">
              <a:schemeClr val="accent5">
                <a:hueOff val="-4412007"/>
                <a:satOff val="-6137"/>
                <a:lumOff val="-2353"/>
                <a:alphaOff val="0"/>
                <a:shade val="69000"/>
                <a:satMod val="137000"/>
              </a:schemeClr>
            </a:gs>
            <a:gs pos="100000">
              <a:schemeClr val="accent5">
                <a:hueOff val="-4412007"/>
                <a:satOff val="-6137"/>
                <a:lumOff val="-2353"/>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l" defTabSz="577850" rtl="0">
            <a:lnSpc>
              <a:spcPct val="90000"/>
            </a:lnSpc>
            <a:spcBef>
              <a:spcPct val="0"/>
            </a:spcBef>
            <a:spcAft>
              <a:spcPct val="35000"/>
            </a:spcAft>
          </a:pPr>
          <a:r>
            <a:rPr lang="en-US" sz="1300" kern="1200" smtClean="0"/>
            <a:t>7. Analyzing Co-occurrence Networks with GraphX</a:t>
          </a:r>
          <a:endParaRPr lang="zh-CN" sz="1300" kern="1200"/>
        </a:p>
      </dsp:txBody>
      <dsp:txXfrm>
        <a:off x="24131" y="3369073"/>
        <a:ext cx="5515037" cy="446063"/>
      </dsp:txXfrm>
    </dsp:sp>
    <dsp:sp modelId="{1F2DC77A-69FC-4AE2-BB8E-DA7147598C3C}">
      <dsp:nvSpPr>
        <dsp:cNvPr id="0" name=""/>
        <dsp:cNvSpPr/>
      </dsp:nvSpPr>
      <dsp:spPr>
        <a:xfrm>
          <a:off x="0" y="3876707"/>
          <a:ext cx="5563299" cy="494325"/>
        </a:xfrm>
        <a:prstGeom prst="roundRect">
          <a:avLst/>
        </a:prstGeom>
        <a:gradFill rotWithShape="0">
          <a:gsLst>
            <a:gs pos="0">
              <a:schemeClr val="accent5">
                <a:hueOff val="-5147341"/>
                <a:satOff val="-7160"/>
                <a:lumOff val="-2745"/>
                <a:alphaOff val="0"/>
                <a:shade val="47500"/>
                <a:satMod val="137000"/>
              </a:schemeClr>
            </a:gs>
            <a:gs pos="55000">
              <a:schemeClr val="accent5">
                <a:hueOff val="-5147341"/>
                <a:satOff val="-7160"/>
                <a:lumOff val="-2745"/>
                <a:alphaOff val="0"/>
                <a:shade val="69000"/>
                <a:satMod val="137000"/>
              </a:schemeClr>
            </a:gs>
            <a:gs pos="100000">
              <a:schemeClr val="accent5">
                <a:hueOff val="-5147341"/>
                <a:satOff val="-7160"/>
                <a:lumOff val="-2745"/>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l" defTabSz="577850" rtl="0">
            <a:lnSpc>
              <a:spcPct val="90000"/>
            </a:lnSpc>
            <a:spcBef>
              <a:spcPct val="0"/>
            </a:spcBef>
            <a:spcAft>
              <a:spcPct val="35000"/>
            </a:spcAft>
          </a:pPr>
          <a:r>
            <a:rPr lang="en-US" sz="1300" kern="1200" smtClean="0"/>
            <a:t>8. Geospatial and Temporal Data Analysis on the New York City Taxi Trip Data</a:t>
          </a:r>
          <a:endParaRPr lang="zh-CN" sz="1300" kern="1200"/>
        </a:p>
      </dsp:txBody>
      <dsp:txXfrm>
        <a:off x="24131" y="3900838"/>
        <a:ext cx="5515037" cy="446063"/>
      </dsp:txXfrm>
    </dsp:sp>
    <dsp:sp modelId="{9A23921F-0AF5-41AA-AE90-A9D679A88E42}">
      <dsp:nvSpPr>
        <dsp:cNvPr id="0" name=""/>
        <dsp:cNvSpPr/>
      </dsp:nvSpPr>
      <dsp:spPr>
        <a:xfrm>
          <a:off x="0" y="4408472"/>
          <a:ext cx="5563299" cy="494325"/>
        </a:xfrm>
        <a:prstGeom prst="roundRect">
          <a:avLst/>
        </a:prstGeom>
        <a:gradFill rotWithShape="0">
          <a:gsLst>
            <a:gs pos="0">
              <a:schemeClr val="accent5">
                <a:hueOff val="-5882676"/>
                <a:satOff val="-8182"/>
                <a:lumOff val="-3138"/>
                <a:alphaOff val="0"/>
                <a:shade val="47500"/>
                <a:satMod val="137000"/>
              </a:schemeClr>
            </a:gs>
            <a:gs pos="55000">
              <a:schemeClr val="accent5">
                <a:hueOff val="-5882676"/>
                <a:satOff val="-8182"/>
                <a:lumOff val="-3138"/>
                <a:alphaOff val="0"/>
                <a:shade val="69000"/>
                <a:satMod val="137000"/>
              </a:schemeClr>
            </a:gs>
            <a:gs pos="100000">
              <a:schemeClr val="accent5">
                <a:hueOff val="-5882676"/>
                <a:satOff val="-8182"/>
                <a:lumOff val="-3138"/>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l" defTabSz="577850" rtl="0">
            <a:lnSpc>
              <a:spcPct val="90000"/>
            </a:lnSpc>
            <a:spcBef>
              <a:spcPct val="0"/>
            </a:spcBef>
            <a:spcAft>
              <a:spcPct val="35000"/>
            </a:spcAft>
          </a:pPr>
          <a:r>
            <a:rPr lang="en-US" sz="1300" kern="1200" smtClean="0"/>
            <a:t>9. Estimating Financial Risk through Monte Carlo Simulation</a:t>
          </a:r>
          <a:endParaRPr lang="zh-CN" sz="1300" kern="1200"/>
        </a:p>
      </dsp:txBody>
      <dsp:txXfrm>
        <a:off x="24131" y="4432603"/>
        <a:ext cx="5515037" cy="446063"/>
      </dsp:txXfrm>
    </dsp:sp>
    <dsp:sp modelId="{AAB7FAE5-D665-4312-96ED-9A665A79379B}">
      <dsp:nvSpPr>
        <dsp:cNvPr id="0" name=""/>
        <dsp:cNvSpPr/>
      </dsp:nvSpPr>
      <dsp:spPr>
        <a:xfrm>
          <a:off x="0" y="4940237"/>
          <a:ext cx="5563299" cy="494325"/>
        </a:xfrm>
        <a:prstGeom prst="roundRect">
          <a:avLst/>
        </a:prstGeom>
        <a:gradFill rotWithShape="0">
          <a:gsLst>
            <a:gs pos="0">
              <a:schemeClr val="accent5">
                <a:hueOff val="-6618010"/>
                <a:satOff val="-9205"/>
                <a:lumOff val="-3530"/>
                <a:alphaOff val="0"/>
                <a:shade val="47500"/>
                <a:satMod val="137000"/>
              </a:schemeClr>
            </a:gs>
            <a:gs pos="55000">
              <a:schemeClr val="accent5">
                <a:hueOff val="-6618010"/>
                <a:satOff val="-9205"/>
                <a:lumOff val="-3530"/>
                <a:alphaOff val="0"/>
                <a:shade val="69000"/>
                <a:satMod val="137000"/>
              </a:schemeClr>
            </a:gs>
            <a:gs pos="100000">
              <a:schemeClr val="accent5">
                <a:hueOff val="-6618010"/>
                <a:satOff val="-9205"/>
                <a:lumOff val="-3530"/>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l" defTabSz="577850" rtl="0">
            <a:lnSpc>
              <a:spcPct val="90000"/>
            </a:lnSpc>
            <a:spcBef>
              <a:spcPct val="0"/>
            </a:spcBef>
            <a:spcAft>
              <a:spcPct val="35000"/>
            </a:spcAft>
          </a:pPr>
          <a:r>
            <a:rPr lang="en-US" sz="1300" kern="1200" smtClean="0"/>
            <a:t>10. Analyzing Genomics Data and the BDG Project</a:t>
          </a:r>
          <a:endParaRPr lang="zh-CN" sz="1300" kern="1200"/>
        </a:p>
      </dsp:txBody>
      <dsp:txXfrm>
        <a:off x="24131" y="4964368"/>
        <a:ext cx="5515037" cy="446063"/>
      </dsp:txXfrm>
    </dsp:sp>
    <dsp:sp modelId="{E73EF0CB-7646-414A-A697-F560C69A21EC}">
      <dsp:nvSpPr>
        <dsp:cNvPr id="0" name=""/>
        <dsp:cNvSpPr/>
      </dsp:nvSpPr>
      <dsp:spPr>
        <a:xfrm>
          <a:off x="0" y="5472002"/>
          <a:ext cx="5563299" cy="494325"/>
        </a:xfrm>
        <a:prstGeom prst="roundRect">
          <a:avLst/>
        </a:prstGeom>
        <a:gradFill rotWithShape="0">
          <a:gsLst>
            <a:gs pos="0">
              <a:schemeClr val="accent5">
                <a:hueOff val="-7353344"/>
                <a:satOff val="-10228"/>
                <a:lumOff val="-3922"/>
                <a:alphaOff val="0"/>
                <a:shade val="47500"/>
                <a:satMod val="137000"/>
              </a:schemeClr>
            </a:gs>
            <a:gs pos="55000">
              <a:schemeClr val="accent5">
                <a:hueOff val="-7353344"/>
                <a:satOff val="-10228"/>
                <a:lumOff val="-3922"/>
                <a:alphaOff val="0"/>
                <a:shade val="69000"/>
                <a:satMod val="137000"/>
              </a:schemeClr>
            </a:gs>
            <a:gs pos="100000">
              <a:schemeClr val="accent5">
                <a:hueOff val="-7353344"/>
                <a:satOff val="-10228"/>
                <a:lumOff val="-3922"/>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l" defTabSz="577850" rtl="0">
            <a:lnSpc>
              <a:spcPct val="90000"/>
            </a:lnSpc>
            <a:spcBef>
              <a:spcPct val="0"/>
            </a:spcBef>
            <a:spcAft>
              <a:spcPct val="35000"/>
            </a:spcAft>
          </a:pPr>
          <a:r>
            <a:rPr lang="en-US" sz="1300" kern="1200" smtClean="0"/>
            <a:t>11. Analyzing Neuroimaging Data with PySpark and Thunder</a:t>
          </a:r>
          <a:endParaRPr lang="zh-CN" sz="1300" kern="1200"/>
        </a:p>
      </dsp:txBody>
      <dsp:txXfrm>
        <a:off x="24131" y="5496133"/>
        <a:ext cx="5515037" cy="44606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1AF94E-E78F-4737-8B77-0D2A32D25347}">
      <dsp:nvSpPr>
        <dsp:cNvPr id="0" name=""/>
        <dsp:cNvSpPr/>
      </dsp:nvSpPr>
      <dsp:spPr>
        <a:xfrm>
          <a:off x="0" y="39669"/>
          <a:ext cx="5328591" cy="874575"/>
        </a:xfrm>
        <a:prstGeom prst="roundRect">
          <a:avLst/>
        </a:prstGeom>
        <a:gradFill rotWithShape="0">
          <a:gsLst>
            <a:gs pos="0">
              <a:schemeClr val="accent5">
                <a:hueOff val="0"/>
                <a:satOff val="0"/>
                <a:lumOff val="0"/>
                <a:alphaOff val="0"/>
                <a:shade val="47500"/>
                <a:satMod val="137000"/>
              </a:schemeClr>
            </a:gs>
            <a:gs pos="55000">
              <a:schemeClr val="accent5">
                <a:hueOff val="0"/>
                <a:satOff val="0"/>
                <a:lumOff val="0"/>
                <a:alphaOff val="0"/>
                <a:shade val="69000"/>
                <a:satMod val="137000"/>
              </a:schemeClr>
            </a:gs>
            <a:gs pos="100000">
              <a:schemeClr val="accent5">
                <a:hueOff val="0"/>
                <a:satOff val="0"/>
                <a:lumOff val="0"/>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b="1" kern="1200" smtClean="0"/>
            <a:t>Part I </a:t>
          </a:r>
          <a:r>
            <a:rPr lang="en-US" sz="2300" kern="1200" smtClean="0"/>
            <a:t>Getting Started</a:t>
          </a:r>
          <a:endParaRPr lang="zh-CN" sz="2300" kern="1200"/>
        </a:p>
      </dsp:txBody>
      <dsp:txXfrm>
        <a:off x="42693" y="82362"/>
        <a:ext cx="5243205" cy="789189"/>
      </dsp:txXfrm>
    </dsp:sp>
    <dsp:sp modelId="{A17781AC-0380-4DEA-947A-FD377E454034}">
      <dsp:nvSpPr>
        <dsp:cNvPr id="0" name=""/>
        <dsp:cNvSpPr/>
      </dsp:nvSpPr>
      <dsp:spPr>
        <a:xfrm>
          <a:off x="0" y="980484"/>
          <a:ext cx="5328591" cy="874575"/>
        </a:xfrm>
        <a:prstGeom prst="roundRect">
          <a:avLst/>
        </a:prstGeom>
        <a:gradFill rotWithShape="0">
          <a:gsLst>
            <a:gs pos="0">
              <a:schemeClr val="accent5">
                <a:hueOff val="-2451115"/>
                <a:satOff val="-3409"/>
                <a:lumOff val="-1307"/>
                <a:alphaOff val="0"/>
                <a:shade val="47500"/>
                <a:satMod val="137000"/>
              </a:schemeClr>
            </a:gs>
            <a:gs pos="55000">
              <a:schemeClr val="accent5">
                <a:hueOff val="-2451115"/>
                <a:satOff val="-3409"/>
                <a:lumOff val="-1307"/>
                <a:alphaOff val="0"/>
                <a:shade val="69000"/>
                <a:satMod val="137000"/>
              </a:schemeClr>
            </a:gs>
            <a:gs pos="100000">
              <a:schemeClr val="accent5">
                <a:hueOff val="-2451115"/>
                <a:satOff val="-3409"/>
                <a:lumOff val="-1307"/>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b="1" kern="1200" smtClean="0"/>
            <a:t>Part II </a:t>
          </a:r>
          <a:r>
            <a:rPr lang="en-US" sz="2300" kern="1200" smtClean="0"/>
            <a:t>Learning the NoSQL Basics</a:t>
          </a:r>
          <a:endParaRPr lang="zh-CN" sz="2300" kern="1200"/>
        </a:p>
      </dsp:txBody>
      <dsp:txXfrm>
        <a:off x="42693" y="1023177"/>
        <a:ext cx="5243205" cy="789189"/>
      </dsp:txXfrm>
    </dsp:sp>
    <dsp:sp modelId="{2A951EC2-582D-4250-B1A7-AC988907AFFC}">
      <dsp:nvSpPr>
        <dsp:cNvPr id="0" name=""/>
        <dsp:cNvSpPr/>
      </dsp:nvSpPr>
      <dsp:spPr>
        <a:xfrm>
          <a:off x="0" y="1921300"/>
          <a:ext cx="5328591" cy="874575"/>
        </a:xfrm>
        <a:prstGeom prst="roundRect">
          <a:avLst/>
        </a:prstGeom>
        <a:gradFill rotWithShape="0">
          <a:gsLst>
            <a:gs pos="0">
              <a:schemeClr val="accent5">
                <a:hueOff val="-4902230"/>
                <a:satOff val="-6819"/>
                <a:lumOff val="-2615"/>
                <a:alphaOff val="0"/>
                <a:shade val="47500"/>
                <a:satMod val="137000"/>
              </a:schemeClr>
            </a:gs>
            <a:gs pos="55000">
              <a:schemeClr val="accent5">
                <a:hueOff val="-4902230"/>
                <a:satOff val="-6819"/>
                <a:lumOff val="-2615"/>
                <a:alphaOff val="0"/>
                <a:shade val="69000"/>
                <a:satMod val="137000"/>
              </a:schemeClr>
            </a:gs>
            <a:gs pos="100000">
              <a:schemeClr val="accent5">
                <a:hueOff val="-4902230"/>
                <a:satOff val="-6819"/>
                <a:lumOff val="-2615"/>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b="1" kern="1200" smtClean="0"/>
            <a:t>Part III  </a:t>
          </a:r>
          <a:r>
            <a:rPr lang="en-US" sz="2300" kern="1200" smtClean="0"/>
            <a:t>Gaining Proficiency with NoSQL</a:t>
          </a:r>
          <a:endParaRPr lang="zh-CN" sz="2300" kern="1200"/>
        </a:p>
      </dsp:txBody>
      <dsp:txXfrm>
        <a:off x="42693" y="1963993"/>
        <a:ext cx="5243205" cy="789189"/>
      </dsp:txXfrm>
    </dsp:sp>
    <dsp:sp modelId="{E260CCB4-A4E3-4E31-A41C-5F381E5D8A3B}">
      <dsp:nvSpPr>
        <dsp:cNvPr id="0" name=""/>
        <dsp:cNvSpPr/>
      </dsp:nvSpPr>
      <dsp:spPr>
        <a:xfrm>
          <a:off x="0" y="2862115"/>
          <a:ext cx="5328591" cy="874575"/>
        </a:xfrm>
        <a:prstGeom prst="roundRect">
          <a:avLst/>
        </a:prstGeom>
        <a:gradFill rotWithShape="0">
          <a:gsLst>
            <a:gs pos="0">
              <a:schemeClr val="accent5">
                <a:hueOff val="-7353344"/>
                <a:satOff val="-10228"/>
                <a:lumOff val="-3922"/>
                <a:alphaOff val="0"/>
                <a:shade val="47500"/>
                <a:satMod val="137000"/>
              </a:schemeClr>
            </a:gs>
            <a:gs pos="55000">
              <a:schemeClr val="accent5">
                <a:hueOff val="-7353344"/>
                <a:satOff val="-10228"/>
                <a:lumOff val="-3922"/>
                <a:alphaOff val="0"/>
                <a:shade val="69000"/>
                <a:satMod val="137000"/>
              </a:schemeClr>
            </a:gs>
            <a:gs pos="100000">
              <a:schemeClr val="accent5">
                <a:hueOff val="-7353344"/>
                <a:satOff val="-10228"/>
                <a:lumOff val="-3922"/>
                <a:alphaOff val="0"/>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b="1" kern="1200" smtClean="0"/>
            <a:t>Part IV  </a:t>
          </a:r>
          <a:r>
            <a:rPr lang="en-US" sz="2300" kern="1200" smtClean="0"/>
            <a:t>Mastering NoSQL</a:t>
          </a:r>
          <a:endParaRPr lang="zh-CN" sz="2300" kern="1200"/>
        </a:p>
      </dsp:txBody>
      <dsp:txXfrm>
        <a:off x="42693" y="2904808"/>
        <a:ext cx="5243205" cy="78918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A2D7F4-74B3-4744-9483-EF837675CDE5}">
      <dsp:nvSpPr>
        <dsp:cNvPr id="0" name=""/>
        <dsp:cNvSpPr/>
      </dsp:nvSpPr>
      <dsp:spPr>
        <a:xfrm>
          <a:off x="0" y="73605"/>
          <a:ext cx="4680520" cy="352169"/>
        </a:xfrm>
        <a:prstGeom prst="roundRect">
          <a:avLst/>
        </a:prstGeom>
        <a:gradFill rotWithShape="0">
          <a:gsLst>
            <a:gs pos="0">
              <a:schemeClr val="accent5">
                <a:hueOff val="0"/>
                <a:satOff val="0"/>
                <a:lumOff val="0"/>
                <a:alphaOff val="0"/>
                <a:shade val="47500"/>
                <a:satMod val="137000"/>
              </a:schemeClr>
            </a:gs>
            <a:gs pos="55000">
              <a:schemeClr val="accent5">
                <a:hueOff val="0"/>
                <a:satOff val="0"/>
                <a:lumOff val="0"/>
                <a:alphaOff val="0"/>
                <a:shade val="69000"/>
                <a:satMod val="137000"/>
              </a:schemeClr>
            </a:gs>
            <a:gs pos="100000">
              <a:schemeClr val="accent5">
                <a:hueOff val="0"/>
                <a:satOff val="0"/>
                <a:lumOff val="0"/>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1</a:t>
          </a:r>
          <a:r>
            <a:rPr lang="zh-CN" altLang="en-US" sz="1400" kern="1200" smtClean="0"/>
            <a:t>章 概论 </a:t>
          </a:r>
          <a:endParaRPr lang="zh-CN" altLang="en-US" sz="1400" kern="1200"/>
        </a:p>
      </dsp:txBody>
      <dsp:txXfrm>
        <a:off x="17191" y="90796"/>
        <a:ext cx="4646138" cy="317787"/>
      </dsp:txXfrm>
    </dsp:sp>
    <dsp:sp modelId="{1696A514-2369-4B2B-AE62-5AD7FC9E461E}">
      <dsp:nvSpPr>
        <dsp:cNvPr id="0" name=""/>
        <dsp:cNvSpPr/>
      </dsp:nvSpPr>
      <dsp:spPr>
        <a:xfrm>
          <a:off x="0" y="466095"/>
          <a:ext cx="4680520" cy="352169"/>
        </a:xfrm>
        <a:prstGeom prst="roundRect">
          <a:avLst/>
        </a:prstGeom>
        <a:gradFill rotWithShape="0">
          <a:gsLst>
            <a:gs pos="0">
              <a:schemeClr val="accent5">
                <a:hueOff val="-612779"/>
                <a:satOff val="-852"/>
                <a:lumOff val="-327"/>
                <a:alphaOff val="0"/>
                <a:shade val="47500"/>
                <a:satMod val="137000"/>
              </a:schemeClr>
            </a:gs>
            <a:gs pos="55000">
              <a:schemeClr val="accent5">
                <a:hueOff val="-612779"/>
                <a:satOff val="-852"/>
                <a:lumOff val="-327"/>
                <a:alphaOff val="0"/>
                <a:shade val="69000"/>
                <a:satMod val="137000"/>
              </a:schemeClr>
            </a:gs>
            <a:gs pos="100000">
              <a:schemeClr val="accent5">
                <a:hueOff val="-612779"/>
                <a:satOff val="-852"/>
                <a:lumOff val="-327"/>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2</a:t>
          </a:r>
          <a:r>
            <a:rPr lang="zh-CN" altLang="en-US" sz="1400" kern="1200" smtClean="0"/>
            <a:t>章 数据一致性理论  </a:t>
          </a:r>
          <a:endParaRPr lang="zh-CN" altLang="en-US" sz="1400" kern="1200"/>
        </a:p>
      </dsp:txBody>
      <dsp:txXfrm>
        <a:off x="17191" y="483286"/>
        <a:ext cx="4646138" cy="317787"/>
      </dsp:txXfrm>
    </dsp:sp>
    <dsp:sp modelId="{330030BC-9F9C-47AB-9412-9983A1BCC4AF}">
      <dsp:nvSpPr>
        <dsp:cNvPr id="0" name=""/>
        <dsp:cNvSpPr/>
      </dsp:nvSpPr>
      <dsp:spPr>
        <a:xfrm>
          <a:off x="0" y="858586"/>
          <a:ext cx="4680520" cy="352169"/>
        </a:xfrm>
        <a:prstGeom prst="roundRect">
          <a:avLst/>
        </a:prstGeom>
        <a:gradFill rotWithShape="0">
          <a:gsLst>
            <a:gs pos="0">
              <a:schemeClr val="accent5">
                <a:hueOff val="-1225557"/>
                <a:satOff val="-1705"/>
                <a:lumOff val="-654"/>
                <a:alphaOff val="0"/>
                <a:shade val="47500"/>
                <a:satMod val="137000"/>
              </a:schemeClr>
            </a:gs>
            <a:gs pos="55000">
              <a:schemeClr val="accent5">
                <a:hueOff val="-1225557"/>
                <a:satOff val="-1705"/>
                <a:lumOff val="-654"/>
                <a:alphaOff val="0"/>
                <a:shade val="69000"/>
                <a:satMod val="137000"/>
              </a:schemeClr>
            </a:gs>
            <a:gs pos="100000">
              <a:schemeClr val="accent5">
                <a:hueOff val="-1225557"/>
                <a:satOff val="-1705"/>
                <a:lumOff val="-654"/>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3</a:t>
          </a:r>
          <a:r>
            <a:rPr lang="zh-CN" altLang="en-US" sz="1400" kern="1200" smtClean="0"/>
            <a:t>章 数据存储模型 </a:t>
          </a:r>
          <a:endParaRPr lang="zh-CN" altLang="en-US" sz="1400" kern="1200"/>
        </a:p>
      </dsp:txBody>
      <dsp:txXfrm>
        <a:off x="17191" y="875777"/>
        <a:ext cx="4646138" cy="317787"/>
      </dsp:txXfrm>
    </dsp:sp>
    <dsp:sp modelId="{414490FD-AAF9-4A0D-8A53-F92F945ACC2E}">
      <dsp:nvSpPr>
        <dsp:cNvPr id="0" name=""/>
        <dsp:cNvSpPr/>
      </dsp:nvSpPr>
      <dsp:spPr>
        <a:xfrm>
          <a:off x="0" y="1251075"/>
          <a:ext cx="4680520" cy="352169"/>
        </a:xfrm>
        <a:prstGeom prst="roundRect">
          <a:avLst/>
        </a:prstGeom>
        <a:gradFill rotWithShape="0">
          <a:gsLst>
            <a:gs pos="0">
              <a:schemeClr val="accent5">
                <a:hueOff val="-1838336"/>
                <a:satOff val="-2557"/>
                <a:lumOff val="-981"/>
                <a:alphaOff val="0"/>
                <a:shade val="47500"/>
                <a:satMod val="137000"/>
              </a:schemeClr>
            </a:gs>
            <a:gs pos="55000">
              <a:schemeClr val="accent5">
                <a:hueOff val="-1838336"/>
                <a:satOff val="-2557"/>
                <a:lumOff val="-981"/>
                <a:alphaOff val="0"/>
                <a:shade val="69000"/>
                <a:satMod val="137000"/>
              </a:schemeClr>
            </a:gs>
            <a:gs pos="100000">
              <a:schemeClr val="accent5">
                <a:hueOff val="-1838336"/>
                <a:satOff val="-2557"/>
                <a:lumOff val="-981"/>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4</a:t>
          </a:r>
          <a:r>
            <a:rPr lang="zh-CN" altLang="en-US" sz="1400" kern="1200" smtClean="0"/>
            <a:t>章 数据分区与放置策略 </a:t>
          </a:r>
          <a:endParaRPr lang="zh-CN" altLang="en-US" sz="1400" kern="1200"/>
        </a:p>
      </dsp:txBody>
      <dsp:txXfrm>
        <a:off x="17191" y="1268266"/>
        <a:ext cx="4646138" cy="317787"/>
      </dsp:txXfrm>
    </dsp:sp>
    <dsp:sp modelId="{61E794DA-8127-4C61-ADFD-11C2D80D6746}">
      <dsp:nvSpPr>
        <dsp:cNvPr id="0" name=""/>
        <dsp:cNvSpPr/>
      </dsp:nvSpPr>
      <dsp:spPr>
        <a:xfrm>
          <a:off x="0" y="1643565"/>
          <a:ext cx="4680520" cy="352169"/>
        </a:xfrm>
        <a:prstGeom prst="roundRect">
          <a:avLst/>
        </a:prstGeom>
        <a:gradFill rotWithShape="0">
          <a:gsLst>
            <a:gs pos="0">
              <a:schemeClr val="accent5">
                <a:hueOff val="-2451115"/>
                <a:satOff val="-3409"/>
                <a:lumOff val="-1307"/>
                <a:alphaOff val="0"/>
                <a:shade val="47500"/>
                <a:satMod val="137000"/>
              </a:schemeClr>
            </a:gs>
            <a:gs pos="55000">
              <a:schemeClr val="accent5">
                <a:hueOff val="-2451115"/>
                <a:satOff val="-3409"/>
                <a:lumOff val="-1307"/>
                <a:alphaOff val="0"/>
                <a:shade val="69000"/>
                <a:satMod val="137000"/>
              </a:schemeClr>
            </a:gs>
            <a:gs pos="100000">
              <a:schemeClr val="accent5">
                <a:hueOff val="-2451115"/>
                <a:satOff val="-3409"/>
                <a:lumOff val="-1307"/>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5</a:t>
          </a:r>
          <a:r>
            <a:rPr lang="zh-CN" altLang="en-US" sz="1400" kern="1200" smtClean="0"/>
            <a:t>章 海量数据处理方法 </a:t>
          </a:r>
          <a:endParaRPr lang="zh-CN" altLang="en-US" sz="1400" kern="1200"/>
        </a:p>
      </dsp:txBody>
      <dsp:txXfrm>
        <a:off x="17191" y="1660756"/>
        <a:ext cx="4646138" cy="317787"/>
      </dsp:txXfrm>
    </dsp:sp>
    <dsp:sp modelId="{5282E31D-8596-4182-B0D4-C560C57D4C2A}">
      <dsp:nvSpPr>
        <dsp:cNvPr id="0" name=""/>
        <dsp:cNvSpPr/>
      </dsp:nvSpPr>
      <dsp:spPr>
        <a:xfrm>
          <a:off x="0" y="2036055"/>
          <a:ext cx="4680520" cy="352169"/>
        </a:xfrm>
        <a:prstGeom prst="roundRect">
          <a:avLst/>
        </a:prstGeom>
        <a:gradFill rotWithShape="0">
          <a:gsLst>
            <a:gs pos="0">
              <a:schemeClr val="accent5">
                <a:hueOff val="-3063894"/>
                <a:satOff val="-4262"/>
                <a:lumOff val="-1634"/>
                <a:alphaOff val="0"/>
                <a:shade val="47500"/>
                <a:satMod val="137000"/>
              </a:schemeClr>
            </a:gs>
            <a:gs pos="55000">
              <a:schemeClr val="accent5">
                <a:hueOff val="-3063894"/>
                <a:satOff val="-4262"/>
                <a:lumOff val="-1634"/>
                <a:alphaOff val="0"/>
                <a:shade val="69000"/>
                <a:satMod val="137000"/>
              </a:schemeClr>
            </a:gs>
            <a:gs pos="100000">
              <a:schemeClr val="accent5">
                <a:hueOff val="-3063894"/>
                <a:satOff val="-4262"/>
                <a:lumOff val="-1634"/>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6</a:t>
          </a:r>
          <a:r>
            <a:rPr lang="zh-CN" altLang="en-US" sz="1400" kern="1200" smtClean="0"/>
            <a:t>章 数据复制与容错技术 </a:t>
          </a:r>
          <a:endParaRPr lang="zh-CN" altLang="en-US" sz="1400" kern="1200"/>
        </a:p>
      </dsp:txBody>
      <dsp:txXfrm>
        <a:off x="17191" y="2053246"/>
        <a:ext cx="4646138" cy="317787"/>
      </dsp:txXfrm>
    </dsp:sp>
    <dsp:sp modelId="{40059798-B725-4CCC-97B1-F929B7776B66}">
      <dsp:nvSpPr>
        <dsp:cNvPr id="0" name=""/>
        <dsp:cNvSpPr/>
      </dsp:nvSpPr>
      <dsp:spPr>
        <a:xfrm>
          <a:off x="0" y="2428545"/>
          <a:ext cx="4680520" cy="352169"/>
        </a:xfrm>
        <a:prstGeom prst="roundRect">
          <a:avLst/>
        </a:prstGeom>
        <a:gradFill rotWithShape="0">
          <a:gsLst>
            <a:gs pos="0">
              <a:schemeClr val="accent5">
                <a:hueOff val="-3676672"/>
                <a:satOff val="-5114"/>
                <a:lumOff val="-1961"/>
                <a:alphaOff val="0"/>
                <a:shade val="47500"/>
                <a:satMod val="137000"/>
              </a:schemeClr>
            </a:gs>
            <a:gs pos="55000">
              <a:schemeClr val="accent5">
                <a:hueOff val="-3676672"/>
                <a:satOff val="-5114"/>
                <a:lumOff val="-1961"/>
                <a:alphaOff val="0"/>
                <a:shade val="69000"/>
                <a:satMod val="137000"/>
              </a:schemeClr>
            </a:gs>
            <a:gs pos="100000">
              <a:schemeClr val="accent5">
                <a:hueOff val="-3676672"/>
                <a:satOff val="-5114"/>
                <a:lumOff val="-1961"/>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7</a:t>
          </a:r>
          <a:r>
            <a:rPr lang="zh-CN" altLang="en-US" sz="1400" kern="1200" smtClean="0"/>
            <a:t>章 数据压缩技术 </a:t>
          </a:r>
          <a:endParaRPr lang="zh-CN" altLang="en-US" sz="1400" kern="1200"/>
        </a:p>
      </dsp:txBody>
      <dsp:txXfrm>
        <a:off x="17191" y="2445736"/>
        <a:ext cx="4646138" cy="317787"/>
      </dsp:txXfrm>
    </dsp:sp>
    <dsp:sp modelId="{D776DA54-7243-4EF1-8126-9BB40B9B7B22}">
      <dsp:nvSpPr>
        <dsp:cNvPr id="0" name=""/>
        <dsp:cNvSpPr/>
      </dsp:nvSpPr>
      <dsp:spPr>
        <a:xfrm>
          <a:off x="0" y="2821035"/>
          <a:ext cx="4680520" cy="352169"/>
        </a:xfrm>
        <a:prstGeom prst="roundRect">
          <a:avLst/>
        </a:prstGeom>
        <a:gradFill rotWithShape="0">
          <a:gsLst>
            <a:gs pos="0">
              <a:schemeClr val="accent5">
                <a:hueOff val="-4289451"/>
                <a:satOff val="-5966"/>
                <a:lumOff val="-2288"/>
                <a:alphaOff val="0"/>
                <a:shade val="47500"/>
                <a:satMod val="137000"/>
              </a:schemeClr>
            </a:gs>
            <a:gs pos="55000">
              <a:schemeClr val="accent5">
                <a:hueOff val="-4289451"/>
                <a:satOff val="-5966"/>
                <a:lumOff val="-2288"/>
                <a:alphaOff val="0"/>
                <a:shade val="69000"/>
                <a:satMod val="137000"/>
              </a:schemeClr>
            </a:gs>
            <a:gs pos="100000">
              <a:schemeClr val="accent5">
                <a:hueOff val="-4289451"/>
                <a:satOff val="-5966"/>
                <a:lumOff val="-2288"/>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8</a:t>
          </a:r>
          <a:r>
            <a:rPr lang="zh-CN" altLang="en-US" sz="1400" kern="1200" smtClean="0"/>
            <a:t>章 缓存技术 </a:t>
          </a:r>
          <a:endParaRPr lang="zh-CN" altLang="en-US" sz="1400" kern="1200"/>
        </a:p>
      </dsp:txBody>
      <dsp:txXfrm>
        <a:off x="17191" y="2838226"/>
        <a:ext cx="4646138" cy="317787"/>
      </dsp:txXfrm>
    </dsp:sp>
    <dsp:sp modelId="{98C21183-85B3-42A8-BABC-3E783B569603}">
      <dsp:nvSpPr>
        <dsp:cNvPr id="0" name=""/>
        <dsp:cNvSpPr/>
      </dsp:nvSpPr>
      <dsp:spPr>
        <a:xfrm>
          <a:off x="0" y="3213526"/>
          <a:ext cx="4680520" cy="352169"/>
        </a:xfrm>
        <a:prstGeom prst="roundRect">
          <a:avLst/>
        </a:prstGeom>
        <a:gradFill rotWithShape="0">
          <a:gsLst>
            <a:gs pos="0">
              <a:schemeClr val="accent5">
                <a:hueOff val="-4902230"/>
                <a:satOff val="-6819"/>
                <a:lumOff val="-2615"/>
                <a:alphaOff val="0"/>
                <a:shade val="47500"/>
                <a:satMod val="137000"/>
              </a:schemeClr>
            </a:gs>
            <a:gs pos="55000">
              <a:schemeClr val="accent5">
                <a:hueOff val="-4902230"/>
                <a:satOff val="-6819"/>
                <a:lumOff val="-2615"/>
                <a:alphaOff val="0"/>
                <a:shade val="69000"/>
                <a:satMod val="137000"/>
              </a:schemeClr>
            </a:gs>
            <a:gs pos="100000">
              <a:schemeClr val="accent5">
                <a:hueOff val="-4902230"/>
                <a:satOff val="-6819"/>
                <a:lumOff val="-2615"/>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9</a:t>
          </a:r>
          <a:r>
            <a:rPr lang="zh-CN" altLang="en-US" sz="1400" kern="1200" smtClean="0"/>
            <a:t>章 </a:t>
          </a:r>
          <a:r>
            <a:rPr lang="en-US" altLang="zh-CN" sz="1400" kern="1200" smtClean="0"/>
            <a:t>key-value</a:t>
          </a:r>
          <a:r>
            <a:rPr lang="zh-CN" altLang="en-US" sz="1400" kern="1200" smtClean="0"/>
            <a:t>数据库 </a:t>
          </a:r>
          <a:endParaRPr lang="zh-CN" altLang="en-US" sz="1400" kern="1200"/>
        </a:p>
      </dsp:txBody>
      <dsp:txXfrm>
        <a:off x="17191" y="3230717"/>
        <a:ext cx="4646138" cy="317787"/>
      </dsp:txXfrm>
    </dsp:sp>
    <dsp:sp modelId="{FAC16AD6-B574-4434-869B-0AF827EBB3C2}">
      <dsp:nvSpPr>
        <dsp:cNvPr id="0" name=""/>
        <dsp:cNvSpPr/>
      </dsp:nvSpPr>
      <dsp:spPr>
        <a:xfrm>
          <a:off x="0" y="3606016"/>
          <a:ext cx="4680520" cy="352169"/>
        </a:xfrm>
        <a:prstGeom prst="roundRect">
          <a:avLst/>
        </a:prstGeom>
        <a:gradFill rotWithShape="0">
          <a:gsLst>
            <a:gs pos="0">
              <a:schemeClr val="accent5">
                <a:hueOff val="-5515009"/>
                <a:satOff val="-7671"/>
                <a:lumOff val="-2942"/>
                <a:alphaOff val="0"/>
                <a:shade val="47500"/>
                <a:satMod val="137000"/>
              </a:schemeClr>
            </a:gs>
            <a:gs pos="55000">
              <a:schemeClr val="accent5">
                <a:hueOff val="-5515009"/>
                <a:satOff val="-7671"/>
                <a:lumOff val="-2942"/>
                <a:alphaOff val="0"/>
                <a:shade val="69000"/>
                <a:satMod val="137000"/>
              </a:schemeClr>
            </a:gs>
            <a:gs pos="100000">
              <a:schemeClr val="accent5">
                <a:hueOff val="-5515009"/>
                <a:satOff val="-7671"/>
                <a:lumOff val="-2942"/>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10</a:t>
          </a:r>
          <a:r>
            <a:rPr lang="zh-CN" altLang="en-US" sz="1400" kern="1200" smtClean="0"/>
            <a:t>章 </a:t>
          </a:r>
          <a:r>
            <a:rPr lang="en-US" altLang="zh-CN" sz="1400" kern="1200" smtClean="0"/>
            <a:t>Column-Oriented</a:t>
          </a:r>
          <a:r>
            <a:rPr lang="zh-CN" altLang="en-US" sz="1400" kern="1200" smtClean="0"/>
            <a:t>数据库 </a:t>
          </a:r>
          <a:endParaRPr lang="zh-CN" altLang="en-US" sz="1400" kern="1200"/>
        </a:p>
      </dsp:txBody>
      <dsp:txXfrm>
        <a:off x="17191" y="3623207"/>
        <a:ext cx="4646138" cy="317787"/>
      </dsp:txXfrm>
    </dsp:sp>
    <dsp:sp modelId="{A7F6C4B9-31C5-4D7C-8DEC-B8529A28A62C}">
      <dsp:nvSpPr>
        <dsp:cNvPr id="0" name=""/>
        <dsp:cNvSpPr/>
      </dsp:nvSpPr>
      <dsp:spPr>
        <a:xfrm>
          <a:off x="0" y="3998506"/>
          <a:ext cx="4680520" cy="352169"/>
        </a:xfrm>
        <a:prstGeom prst="roundRect">
          <a:avLst/>
        </a:prstGeom>
        <a:gradFill rotWithShape="0">
          <a:gsLst>
            <a:gs pos="0">
              <a:schemeClr val="accent5">
                <a:hueOff val="-6127787"/>
                <a:satOff val="-8523"/>
                <a:lumOff val="-3268"/>
                <a:alphaOff val="0"/>
                <a:shade val="47500"/>
                <a:satMod val="137000"/>
              </a:schemeClr>
            </a:gs>
            <a:gs pos="55000">
              <a:schemeClr val="accent5">
                <a:hueOff val="-6127787"/>
                <a:satOff val="-8523"/>
                <a:lumOff val="-3268"/>
                <a:alphaOff val="0"/>
                <a:shade val="69000"/>
                <a:satMod val="137000"/>
              </a:schemeClr>
            </a:gs>
            <a:gs pos="100000">
              <a:schemeClr val="accent5">
                <a:hueOff val="-6127787"/>
                <a:satOff val="-8523"/>
                <a:lumOff val="-3268"/>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11</a:t>
          </a:r>
          <a:r>
            <a:rPr lang="zh-CN" altLang="en-US" sz="1400" kern="1200" smtClean="0"/>
            <a:t>章 文档数据库 </a:t>
          </a:r>
          <a:endParaRPr lang="zh-CN" altLang="en-US" sz="1400" kern="1200"/>
        </a:p>
      </dsp:txBody>
      <dsp:txXfrm>
        <a:off x="17191" y="4015697"/>
        <a:ext cx="4646138" cy="317787"/>
      </dsp:txXfrm>
    </dsp:sp>
    <dsp:sp modelId="{BBC5844B-3059-49EA-B8B4-71208C2637E9}">
      <dsp:nvSpPr>
        <dsp:cNvPr id="0" name=""/>
        <dsp:cNvSpPr/>
      </dsp:nvSpPr>
      <dsp:spPr>
        <a:xfrm>
          <a:off x="0" y="4390996"/>
          <a:ext cx="4680520" cy="352169"/>
        </a:xfrm>
        <a:prstGeom prst="roundRect">
          <a:avLst/>
        </a:prstGeom>
        <a:gradFill rotWithShape="0">
          <a:gsLst>
            <a:gs pos="0">
              <a:schemeClr val="accent5">
                <a:hueOff val="-6740566"/>
                <a:satOff val="-9376"/>
                <a:lumOff val="-3595"/>
                <a:alphaOff val="0"/>
                <a:shade val="47500"/>
                <a:satMod val="137000"/>
              </a:schemeClr>
            </a:gs>
            <a:gs pos="55000">
              <a:schemeClr val="accent5">
                <a:hueOff val="-6740566"/>
                <a:satOff val="-9376"/>
                <a:lumOff val="-3595"/>
                <a:alphaOff val="0"/>
                <a:shade val="69000"/>
                <a:satMod val="137000"/>
              </a:schemeClr>
            </a:gs>
            <a:gs pos="100000">
              <a:schemeClr val="accent5">
                <a:hueOff val="-6740566"/>
                <a:satOff val="-9376"/>
                <a:lumOff val="-3595"/>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12</a:t>
          </a:r>
          <a:r>
            <a:rPr lang="zh-CN" altLang="en-US" sz="1400" kern="1200" smtClean="0"/>
            <a:t>章 图存数据库 </a:t>
          </a:r>
          <a:endParaRPr lang="zh-CN" altLang="en-US" sz="1400" kern="1200"/>
        </a:p>
      </dsp:txBody>
      <dsp:txXfrm>
        <a:off x="17191" y="4408187"/>
        <a:ext cx="4646138" cy="317787"/>
      </dsp:txXfrm>
    </dsp:sp>
    <dsp:sp modelId="{5F2F360A-93A6-4B8B-A67E-7D6039D5A12C}">
      <dsp:nvSpPr>
        <dsp:cNvPr id="0" name=""/>
        <dsp:cNvSpPr/>
      </dsp:nvSpPr>
      <dsp:spPr>
        <a:xfrm>
          <a:off x="0" y="4783486"/>
          <a:ext cx="4680520" cy="352169"/>
        </a:xfrm>
        <a:prstGeom prst="roundRect">
          <a:avLst/>
        </a:prstGeom>
        <a:gradFill rotWithShape="0">
          <a:gsLst>
            <a:gs pos="0">
              <a:schemeClr val="accent5">
                <a:hueOff val="-7353344"/>
                <a:satOff val="-10228"/>
                <a:lumOff val="-3922"/>
                <a:alphaOff val="0"/>
                <a:shade val="47500"/>
                <a:satMod val="137000"/>
              </a:schemeClr>
            </a:gs>
            <a:gs pos="55000">
              <a:schemeClr val="accent5">
                <a:hueOff val="-7353344"/>
                <a:satOff val="-10228"/>
                <a:lumOff val="-3922"/>
                <a:alphaOff val="0"/>
                <a:shade val="69000"/>
                <a:satMod val="137000"/>
              </a:schemeClr>
            </a:gs>
            <a:gs pos="100000">
              <a:schemeClr val="accent5">
                <a:hueOff val="-7353344"/>
                <a:satOff val="-10228"/>
                <a:lumOff val="-3922"/>
                <a:alphaOff val="0"/>
                <a:shade val="98000"/>
                <a:satMod val="137000"/>
              </a:schemeClr>
            </a:gs>
          </a:gsLst>
          <a:lin ang="16200000" scaled="0"/>
        </a:gradFill>
        <a:ln>
          <a:noFill/>
        </a:ln>
        <a:effectLst>
          <a:outerShdw blurRad="39000" dist="25400" dir="5400000" rotWithShape="0">
            <a:srgbClr val="000000">
              <a:alpha val="38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zh-CN" altLang="en-US" sz="1400" kern="1200" smtClean="0"/>
            <a:t>第</a:t>
          </a:r>
          <a:r>
            <a:rPr lang="en-US" altLang="zh-CN" sz="1400" kern="1200" smtClean="0"/>
            <a:t>13</a:t>
          </a:r>
          <a:r>
            <a:rPr lang="zh-CN" altLang="en-US" sz="1400" kern="1200" smtClean="0"/>
            <a:t>章 基于</a:t>
          </a:r>
          <a:r>
            <a:rPr lang="en-US" altLang="zh-CN" sz="1400" kern="1200" smtClean="0"/>
            <a:t>Hadoop</a:t>
          </a:r>
          <a:r>
            <a:rPr lang="zh-CN" altLang="en-US" sz="1400" kern="1200" smtClean="0"/>
            <a:t>的数据管理系统 </a:t>
          </a:r>
          <a:endParaRPr lang="zh-CN" altLang="en-US" sz="1400" kern="1200"/>
        </a:p>
      </dsp:txBody>
      <dsp:txXfrm>
        <a:off x="17191" y="4800677"/>
        <a:ext cx="4646138" cy="317787"/>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434999" cy="355203"/>
          </a:xfrm>
          <a:prstGeom prst="rect">
            <a:avLst/>
          </a:prstGeom>
        </p:spPr>
        <p:txBody>
          <a:bodyPr vert="horz" lIns="99048" tIns="49524" rIns="99048" bIns="49524" rtlCol="0"/>
          <a:lstStyle>
            <a:lvl1pPr algn="l">
              <a:defRPr sz="1300">
                <a:latin typeface="Arial" panose="020B0604020202020204" pitchFamily="34" charset="0"/>
              </a:defRPr>
            </a:lvl1pPr>
          </a:lstStyle>
          <a:p>
            <a:pPr>
              <a:defRPr/>
            </a:pPr>
            <a:endParaRPr lang="zh-CN" altLang="en-US"/>
          </a:p>
        </p:txBody>
      </p:sp>
      <p:sp>
        <p:nvSpPr>
          <p:cNvPr id="3" name="日期占位符 2"/>
          <p:cNvSpPr>
            <a:spLocks noGrp="1"/>
          </p:cNvSpPr>
          <p:nvPr>
            <p:ph type="dt" sz="quarter" idx="1"/>
          </p:nvPr>
        </p:nvSpPr>
        <p:spPr>
          <a:xfrm>
            <a:off x="5797246" y="1"/>
            <a:ext cx="4434999" cy="355203"/>
          </a:xfrm>
          <a:prstGeom prst="rect">
            <a:avLst/>
          </a:prstGeom>
        </p:spPr>
        <p:txBody>
          <a:bodyPr vert="horz" lIns="99048" tIns="49524" rIns="99048" bIns="49524" rtlCol="0"/>
          <a:lstStyle>
            <a:lvl1pPr algn="r">
              <a:defRPr sz="1300">
                <a:latin typeface="Arial" panose="020B0604020202020204" pitchFamily="34" charset="0"/>
              </a:defRPr>
            </a:lvl1pPr>
          </a:lstStyle>
          <a:p>
            <a:pPr>
              <a:defRPr/>
            </a:pPr>
            <a:fld id="{603956DB-3DDD-4A5C-B49C-D2C31DEFF1EE}" type="datetimeFigureOut">
              <a:rPr lang="zh-CN" altLang="en-US"/>
            </a:fld>
            <a:endParaRPr lang="zh-CN" altLang="en-US"/>
          </a:p>
        </p:txBody>
      </p:sp>
      <p:sp>
        <p:nvSpPr>
          <p:cNvPr id="4" name="页脚占位符 3"/>
          <p:cNvSpPr>
            <a:spLocks noGrp="1"/>
          </p:cNvSpPr>
          <p:nvPr>
            <p:ph type="ftr" sz="quarter" idx="2"/>
          </p:nvPr>
        </p:nvSpPr>
        <p:spPr>
          <a:xfrm>
            <a:off x="0" y="6747628"/>
            <a:ext cx="4434999" cy="355203"/>
          </a:xfrm>
          <a:prstGeom prst="rect">
            <a:avLst/>
          </a:prstGeom>
        </p:spPr>
        <p:txBody>
          <a:bodyPr vert="horz" lIns="99048" tIns="49524" rIns="99048" bIns="49524" rtlCol="0" anchor="b"/>
          <a:lstStyle>
            <a:lvl1pPr algn="l">
              <a:defRPr sz="1300">
                <a:latin typeface="Arial" panose="020B0604020202020204" pitchFamily="34" charset="0"/>
              </a:defRPr>
            </a:lvl1pPr>
          </a:lstStyle>
          <a:p>
            <a:pPr>
              <a:defRPr/>
            </a:pPr>
            <a:endParaRPr lang="zh-CN" altLang="en-US"/>
          </a:p>
        </p:txBody>
      </p:sp>
      <p:sp>
        <p:nvSpPr>
          <p:cNvPr id="5" name="灯片编号占位符 4"/>
          <p:cNvSpPr>
            <a:spLocks noGrp="1"/>
          </p:cNvSpPr>
          <p:nvPr>
            <p:ph type="sldNum" sz="quarter" idx="3"/>
          </p:nvPr>
        </p:nvSpPr>
        <p:spPr>
          <a:xfrm>
            <a:off x="5797246" y="6747628"/>
            <a:ext cx="4434999" cy="355203"/>
          </a:xfrm>
          <a:prstGeom prst="rect">
            <a:avLst/>
          </a:prstGeom>
        </p:spPr>
        <p:txBody>
          <a:bodyPr vert="horz" lIns="99048" tIns="49524" rIns="99048" bIns="49524" rtlCol="0" anchor="b"/>
          <a:lstStyle>
            <a:lvl1pPr algn="r">
              <a:defRPr sz="1300">
                <a:latin typeface="Arial" panose="020B0604020202020204" pitchFamily="34" charset="0"/>
              </a:defRPr>
            </a:lvl1pPr>
          </a:lstStyle>
          <a:p>
            <a:pPr>
              <a:defRPr/>
            </a:pPr>
            <a:fld id="{C08E804E-75B2-4F6E-8CC5-FE553309BAB1}" type="slidenum">
              <a:rPr lang="zh-CN" altLang="en-US"/>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jpeg>
</file>

<file path=ppt/media/image20.png>
</file>

<file path=ppt/media/image21.png>
</file>

<file path=ppt/media/image22.jpeg>
</file>

<file path=ppt/media/image23.jpeg>
</file>

<file path=ppt/media/image24.jpeg>
</file>

<file path=ppt/media/image25.jpeg>
</file>

<file path=ppt/media/image26.jpeg>
</file>

<file path=ppt/media/image27.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434999" cy="355203"/>
          </a:xfrm>
          <a:prstGeom prst="rect">
            <a:avLst/>
          </a:prstGeom>
        </p:spPr>
        <p:txBody>
          <a:bodyPr vert="horz" lIns="99048" tIns="49524" rIns="99048" bIns="49524" rtlCol="0"/>
          <a:lstStyle>
            <a:lvl1pPr algn="l">
              <a:defRPr sz="1300">
                <a:latin typeface="Arial" panose="020B0604020202020204" pitchFamily="34" charset="0"/>
              </a:defRPr>
            </a:lvl1pPr>
          </a:lstStyle>
          <a:p>
            <a:pPr>
              <a:defRPr/>
            </a:pPr>
            <a:endParaRPr lang="zh-CN" altLang="en-US"/>
          </a:p>
        </p:txBody>
      </p:sp>
      <p:sp>
        <p:nvSpPr>
          <p:cNvPr id="3" name="日期占位符 2"/>
          <p:cNvSpPr>
            <a:spLocks noGrp="1"/>
          </p:cNvSpPr>
          <p:nvPr>
            <p:ph type="dt" idx="1"/>
          </p:nvPr>
        </p:nvSpPr>
        <p:spPr>
          <a:xfrm>
            <a:off x="5797246" y="1"/>
            <a:ext cx="4434999" cy="355203"/>
          </a:xfrm>
          <a:prstGeom prst="rect">
            <a:avLst/>
          </a:prstGeom>
        </p:spPr>
        <p:txBody>
          <a:bodyPr vert="horz" lIns="99048" tIns="49524" rIns="99048" bIns="49524" rtlCol="0"/>
          <a:lstStyle>
            <a:lvl1pPr algn="r">
              <a:defRPr sz="1300">
                <a:latin typeface="Arial" panose="020B0604020202020204" pitchFamily="34" charset="0"/>
              </a:defRPr>
            </a:lvl1pPr>
          </a:lstStyle>
          <a:p>
            <a:pPr>
              <a:defRPr/>
            </a:pPr>
            <a:fld id="{BC748C56-3290-41A9-AF4C-A788D6EE5A6E}" type="datetimeFigureOut">
              <a:rPr lang="zh-CN" altLang="en-US"/>
            </a:fld>
            <a:endParaRPr lang="zh-CN" altLang="en-US"/>
          </a:p>
        </p:txBody>
      </p:sp>
      <p:sp>
        <p:nvSpPr>
          <p:cNvPr id="4" name="幻灯片图像占位符 3"/>
          <p:cNvSpPr>
            <a:spLocks noGrp="1" noRot="1" noChangeAspect="1"/>
          </p:cNvSpPr>
          <p:nvPr>
            <p:ph type="sldImg" idx="2"/>
          </p:nvPr>
        </p:nvSpPr>
        <p:spPr>
          <a:xfrm>
            <a:off x="2749550" y="533400"/>
            <a:ext cx="4735513" cy="2663825"/>
          </a:xfrm>
          <a:prstGeom prst="rect">
            <a:avLst/>
          </a:prstGeom>
          <a:noFill/>
          <a:ln w="12700">
            <a:solidFill>
              <a:prstClr val="black"/>
            </a:solidFill>
          </a:ln>
        </p:spPr>
        <p:txBody>
          <a:bodyPr vert="horz" lIns="99048" tIns="49524" rIns="99048" bIns="49524" rtlCol="0" anchor="ctr"/>
          <a:lstStyle/>
          <a:p>
            <a:pPr lvl="0"/>
            <a:endParaRPr lang="zh-CN" altLang="en-US" noProof="0"/>
          </a:p>
        </p:txBody>
      </p:sp>
      <p:sp>
        <p:nvSpPr>
          <p:cNvPr id="5" name="备注占位符 4"/>
          <p:cNvSpPr>
            <a:spLocks noGrp="1"/>
          </p:cNvSpPr>
          <p:nvPr>
            <p:ph type="body" sz="quarter" idx="3"/>
          </p:nvPr>
        </p:nvSpPr>
        <p:spPr>
          <a:xfrm>
            <a:off x="1023462" y="3374430"/>
            <a:ext cx="8187690" cy="3196828"/>
          </a:xfrm>
          <a:prstGeom prst="rect">
            <a:avLst/>
          </a:prstGeom>
        </p:spPr>
        <p:txBody>
          <a:bodyPr vert="horz" lIns="99048" tIns="49524" rIns="99048" bIns="49524" rtlCol="0">
            <a:normAutofit/>
          </a:bodyPr>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6747628"/>
            <a:ext cx="4434999" cy="355203"/>
          </a:xfrm>
          <a:prstGeom prst="rect">
            <a:avLst/>
          </a:prstGeom>
        </p:spPr>
        <p:txBody>
          <a:bodyPr vert="horz" lIns="99048" tIns="49524" rIns="99048" bIns="49524" rtlCol="0" anchor="b"/>
          <a:lstStyle>
            <a:lvl1pPr algn="l">
              <a:defRPr sz="1300">
                <a:latin typeface="Arial" panose="020B0604020202020204" pitchFamily="34" charset="0"/>
              </a:defRPr>
            </a:lvl1pPr>
          </a:lstStyle>
          <a:p>
            <a:pPr>
              <a:defRPr/>
            </a:pPr>
            <a:endParaRPr lang="zh-CN" altLang="en-US"/>
          </a:p>
        </p:txBody>
      </p:sp>
      <p:sp>
        <p:nvSpPr>
          <p:cNvPr id="7" name="灯片编号占位符 6"/>
          <p:cNvSpPr>
            <a:spLocks noGrp="1"/>
          </p:cNvSpPr>
          <p:nvPr>
            <p:ph type="sldNum" sz="quarter" idx="5"/>
          </p:nvPr>
        </p:nvSpPr>
        <p:spPr>
          <a:xfrm>
            <a:off x="5797246" y="6747628"/>
            <a:ext cx="4434999" cy="355203"/>
          </a:xfrm>
          <a:prstGeom prst="rect">
            <a:avLst/>
          </a:prstGeom>
        </p:spPr>
        <p:txBody>
          <a:bodyPr vert="horz" lIns="99048" tIns="49524" rIns="99048" bIns="49524" rtlCol="0" anchor="b"/>
          <a:lstStyle>
            <a:lvl1pPr algn="r">
              <a:defRPr sz="1300">
                <a:latin typeface="Arial" panose="020B0604020202020204" pitchFamily="34" charset="0"/>
              </a:defRPr>
            </a:lvl1pPr>
          </a:lstStyle>
          <a:p>
            <a:pPr>
              <a:defRPr/>
            </a:pPr>
            <a:fld id="{433EE737-1498-4668-B890-9C96984E2B5A}"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smtClean="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b="1"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smtClean="0"/>
              <a:t>第</a:t>
            </a:r>
            <a:r>
              <a:rPr lang="en-US" altLang="zh-CN" dirty="0" smtClean="0"/>
              <a:t>4</a:t>
            </a:r>
            <a:r>
              <a:rPr lang="zh-CN" altLang="en-US" dirty="0" smtClean="0"/>
              <a:t>版</a:t>
            </a:r>
            <a:endParaRPr lang="en-US" altLang="zh-CN" dirty="0" smtClean="0"/>
          </a:p>
          <a:p>
            <a:pPr marL="228600" indent="-228600">
              <a:buFont typeface="+mj-lt"/>
              <a:buAutoNum type="arabicPeriod"/>
            </a:pPr>
            <a:r>
              <a:rPr lang="en-US" altLang="zh-CN" dirty="0" smtClean="0"/>
              <a:t>800</a:t>
            </a:r>
            <a:r>
              <a:rPr lang="zh-CN" altLang="en-US" dirty="0" smtClean="0"/>
              <a:t>多页</a:t>
            </a: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i="0"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pic>
        <p:nvPicPr>
          <p:cNvPr id="4" name="Picture 184" descr="D:\PPT模板\good.jpg"/>
          <p:cNvPicPr>
            <a:picLocks noChangeAspect="1" noChangeArrowheads="1"/>
          </p:cNvPicPr>
          <p:nvPr userDrawn="1"/>
        </p:nvPicPr>
        <p:blipFill>
          <a:blip r:embed="rId2"/>
          <a:srcRect/>
          <a:stretch>
            <a:fillRect/>
          </a:stretch>
        </p:blipFill>
        <p:spPr bwMode="auto">
          <a:xfrm>
            <a:off x="0" y="6143626"/>
            <a:ext cx="12192000" cy="714375"/>
          </a:xfrm>
          <a:prstGeom prst="rect">
            <a:avLst/>
          </a:prstGeom>
          <a:noFill/>
          <a:ln w="9525">
            <a:noFill/>
            <a:miter lim="800000"/>
            <a:headEnd/>
            <a:tailEnd/>
          </a:ln>
        </p:spPr>
      </p:pic>
      <p:sp>
        <p:nvSpPr>
          <p:cNvPr id="93347" name="Rectangle 163"/>
          <p:cNvSpPr>
            <a:spLocks noGrp="1" noRot="1" noChangeArrowheads="1"/>
          </p:cNvSpPr>
          <p:nvPr>
            <p:ph type="ctrTitle"/>
          </p:nvPr>
        </p:nvSpPr>
        <p:spPr>
          <a:xfrm>
            <a:off x="914400" y="2438400"/>
            <a:ext cx="7629872" cy="1143000"/>
          </a:xfrm>
        </p:spPr>
        <p:txBody>
          <a:bodyPr/>
          <a:lstStyle>
            <a:lvl1pPr>
              <a:defRPr sz="4400" b="1">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93351" name="Rectangle 167"/>
          <p:cNvSpPr>
            <a:spLocks noGrp="1" noRot="1" noChangeArrowheads="1"/>
          </p:cNvSpPr>
          <p:nvPr>
            <p:ph type="subTitle" idx="1"/>
          </p:nvPr>
        </p:nvSpPr>
        <p:spPr>
          <a:xfrm>
            <a:off x="2495600" y="4038602"/>
            <a:ext cx="5040560" cy="1752600"/>
          </a:xfrm>
        </p:spPr>
        <p:txBody>
          <a:bodyPr/>
          <a:lstStyle>
            <a:lvl1pPr marL="0" indent="0" algn="l">
              <a:buFont typeface="Wingdings" panose="05000000000000000000" pitchFamily="2" charset="2"/>
              <a:buNone/>
              <a:defRPr sz="2800"/>
            </a:lvl1pPr>
          </a:lstStyle>
          <a:p>
            <a:r>
              <a:rPr lang="zh-CN" altLang="en-US"/>
              <a:t>单击此处编辑母版副标题样式</a:t>
            </a:r>
            <a:endParaRPr lang="zh-CN" altLang="en-US"/>
          </a:p>
        </p:txBody>
      </p:sp>
      <p:sp>
        <p:nvSpPr>
          <p:cNvPr id="6" name="Rectangle 164"/>
          <p:cNvSpPr>
            <a:spLocks noGrp="1" noChangeArrowheads="1"/>
          </p:cNvSpPr>
          <p:nvPr>
            <p:ph type="dt" sz="half" idx="10"/>
          </p:nvPr>
        </p:nvSpPr>
        <p:spPr>
          <a:xfrm>
            <a:off x="402167" y="6248400"/>
            <a:ext cx="3052233" cy="476250"/>
          </a:xfrm>
        </p:spPr>
        <p:txBody>
          <a:bodyPr/>
          <a:lstStyle>
            <a:lvl1pPr>
              <a:defRPr/>
            </a:lvl1pPr>
          </a:lstStyle>
          <a:p>
            <a:pPr>
              <a:defRPr/>
            </a:pPr>
            <a:endParaRPr lang="en-US" altLang="zh-CN"/>
          </a:p>
        </p:txBody>
      </p:sp>
      <p:sp>
        <p:nvSpPr>
          <p:cNvPr id="7" name="Rectangle 165"/>
          <p:cNvSpPr>
            <a:spLocks noGrp="1" noChangeArrowheads="1"/>
          </p:cNvSpPr>
          <p:nvPr>
            <p:ph type="ftr" sz="quarter" idx="11"/>
          </p:nvPr>
        </p:nvSpPr>
        <p:spPr>
          <a:xfrm>
            <a:off x="4165600" y="6248400"/>
            <a:ext cx="3860800" cy="476250"/>
          </a:xfrm>
        </p:spPr>
        <p:txBody>
          <a:bodyPr/>
          <a:lstStyle>
            <a:lvl1pPr>
              <a:defRPr/>
            </a:lvl1pPr>
          </a:lstStyle>
          <a:p>
            <a:pPr>
              <a:defRPr/>
            </a:pPr>
            <a:endParaRPr lang="en-US" altLang="zh-CN"/>
          </a:p>
        </p:txBody>
      </p:sp>
      <p:sp>
        <p:nvSpPr>
          <p:cNvPr id="8" name="Rectangle 166"/>
          <p:cNvSpPr>
            <a:spLocks noGrp="1" noChangeArrowheads="1"/>
          </p:cNvSpPr>
          <p:nvPr>
            <p:ph type="sldNum" sz="quarter" idx="12"/>
          </p:nvPr>
        </p:nvSpPr>
        <p:spPr>
          <a:xfrm>
            <a:off x="8737601" y="6248400"/>
            <a:ext cx="3052233" cy="476250"/>
          </a:xfrm>
        </p:spPr>
        <p:txBody>
          <a:bodyPr/>
          <a:lstStyle>
            <a:lvl1pPr>
              <a:defRPr/>
            </a:lvl1pPr>
          </a:lstStyle>
          <a:p>
            <a:pPr>
              <a:defRPr/>
            </a:pPr>
            <a:fld id="{30EED4B5-0C05-40D5-9780-3FEBEA4424BE}" type="slidenum">
              <a:rPr lang="en-US" altLang="zh-CN"/>
            </a:fld>
            <a:endParaRPr lang="en-US" altLang="zh-CN"/>
          </a:p>
        </p:txBody>
      </p:sp>
      <p:pic>
        <p:nvPicPr>
          <p:cNvPr id="9" name="Picture 254" descr="D:\PPT模板\rendanew.jpg"/>
          <p:cNvPicPr>
            <a:picLocks noChangeAspect="1" noChangeArrowheads="1"/>
          </p:cNvPicPr>
          <p:nvPr userDrawn="1"/>
        </p:nvPicPr>
        <p:blipFill>
          <a:blip r:embed="rId3"/>
          <a:srcRect/>
          <a:stretch>
            <a:fillRect/>
          </a:stretch>
        </p:blipFill>
        <p:spPr bwMode="auto">
          <a:xfrm>
            <a:off x="8976320" y="623066"/>
            <a:ext cx="2498438" cy="2502871"/>
          </a:xfrm>
          <a:prstGeom prst="rect">
            <a:avLst/>
          </a:prstGeom>
          <a:noFill/>
          <a:ln w="9525">
            <a:noFill/>
            <a:miter lim="800000"/>
            <a:headEnd/>
            <a:tailEnd/>
          </a:ln>
        </p:spPr>
      </p:pic>
    </p:spTree>
  </p:cSld>
  <p:clrMapOvr>
    <a:masterClrMapping/>
  </p:clrMapOvr>
  <p:transition>
    <p:blinds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07369" y="404664"/>
            <a:ext cx="7488832"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083401"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85830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44344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930315"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44344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74331"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659464"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02323"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587456"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90355"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875488"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21733" y="404664"/>
            <a:ext cx="8006515"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515448"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74331"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659464"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146339"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731472"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930315"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515448"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210235" cy="821913"/>
          </a:xfrm>
        </p:spPr>
        <p:txBody>
          <a:bodyPr/>
          <a:lstStyle>
            <a:lvl1pPr>
              <a:defRPr sz="3200" b="1">
                <a:solidFill>
                  <a:srgbClr val="C00000"/>
                </a:solidFill>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6795368"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2178923" cy="260648"/>
          </a:xfrm>
          <a:ln w="3175"/>
        </p:spPr>
        <p:txBody>
          <a:bodyPr/>
          <a:lstStyle>
            <a:lvl1pPr algn="l">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2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3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6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7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Tree>
  </p:cSld>
  <p:clrMapOvr>
    <a:masterClrMapping/>
  </p:clrMapOvr>
  <p:transition>
    <p:blinds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426259"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011392"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642283"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227416"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786299"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371432"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354251"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6939384"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714291"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299424"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1834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80348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image" Target="../media/image2.jpeg"/><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6866" name="Picture 254" descr="D:\PPT模板\rendanew.jpg"/>
          <p:cNvPicPr>
            <a:picLocks noChangeAspect="1" noChangeArrowheads="1"/>
          </p:cNvPicPr>
          <p:nvPr userDrawn="1"/>
        </p:nvPicPr>
        <p:blipFill>
          <a:blip r:embed="rId26"/>
          <a:srcRect/>
          <a:stretch>
            <a:fillRect/>
          </a:stretch>
        </p:blipFill>
        <p:spPr bwMode="auto">
          <a:xfrm>
            <a:off x="10344472" y="548680"/>
            <a:ext cx="1297113" cy="1299415"/>
          </a:xfrm>
          <a:prstGeom prst="rect">
            <a:avLst/>
          </a:prstGeom>
          <a:noFill/>
          <a:ln w="9525">
            <a:noFill/>
            <a:miter lim="800000"/>
            <a:headEnd/>
            <a:tailEnd/>
          </a:ln>
        </p:spPr>
      </p:pic>
      <p:sp>
        <p:nvSpPr>
          <p:cNvPr id="36867" name="Rectangle 249"/>
          <p:cNvSpPr>
            <a:spLocks noGrp="1" noRot="1" noChangeArrowheads="1"/>
          </p:cNvSpPr>
          <p:nvPr>
            <p:ph type="body" idx="1"/>
          </p:nvPr>
        </p:nvSpPr>
        <p:spPr bwMode="auto">
          <a:xfrm>
            <a:off x="812800" y="1600200"/>
            <a:ext cx="7224184" cy="4498975"/>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36868" name="Rectangle 248"/>
          <p:cNvSpPr>
            <a:spLocks noGrp="1" noRot="1" noChangeArrowheads="1"/>
          </p:cNvSpPr>
          <p:nvPr>
            <p:ph type="title"/>
          </p:nvPr>
        </p:nvSpPr>
        <p:spPr bwMode="auto">
          <a:xfrm>
            <a:off x="397933" y="404814"/>
            <a:ext cx="7639051" cy="966787"/>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92410" name="Rectangle 250"/>
          <p:cNvSpPr>
            <a:spLocks noGrp="1" noChangeArrowheads="1"/>
          </p:cNvSpPr>
          <p:nvPr>
            <p:ph type="dt" sz="half" idx="2"/>
          </p:nvPr>
        </p:nvSpPr>
        <p:spPr bwMode="auto">
          <a:xfrm>
            <a:off x="431801" y="6524626"/>
            <a:ext cx="3052233" cy="333375"/>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20204" pitchFamily="34" charset="0"/>
              </a:defRPr>
            </a:lvl1pPr>
          </a:lstStyle>
          <a:p>
            <a:pPr>
              <a:defRPr/>
            </a:pPr>
            <a:endParaRPr lang="en-US" altLang="zh-CN"/>
          </a:p>
        </p:txBody>
      </p:sp>
      <p:sp>
        <p:nvSpPr>
          <p:cNvPr id="92411" name="Rectangle 251"/>
          <p:cNvSpPr>
            <a:spLocks noGrp="1" noChangeArrowheads="1"/>
          </p:cNvSpPr>
          <p:nvPr>
            <p:ph type="ftr" sz="quarter" idx="3"/>
          </p:nvPr>
        </p:nvSpPr>
        <p:spPr bwMode="auto">
          <a:xfrm>
            <a:off x="4176184" y="6524626"/>
            <a:ext cx="3860800" cy="333375"/>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20204" pitchFamily="34" charset="0"/>
              </a:defRPr>
            </a:lvl1pPr>
          </a:lstStyle>
          <a:p>
            <a:pPr>
              <a:defRPr/>
            </a:pPr>
            <a:endParaRPr lang="en-US" altLang="zh-CN"/>
          </a:p>
        </p:txBody>
      </p:sp>
      <p:sp>
        <p:nvSpPr>
          <p:cNvPr id="92412" name="Rectangle 252"/>
          <p:cNvSpPr>
            <a:spLocks noGrp="1" noChangeArrowheads="1"/>
          </p:cNvSpPr>
          <p:nvPr>
            <p:ph type="sldNum" sz="quarter" idx="4"/>
          </p:nvPr>
        </p:nvSpPr>
        <p:spPr bwMode="auto">
          <a:xfrm>
            <a:off x="8733368" y="6524626"/>
            <a:ext cx="3052233" cy="333375"/>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20204" pitchFamily="34" charset="0"/>
              </a:defRPr>
            </a:lvl1pPr>
          </a:lstStyle>
          <a:p>
            <a:pPr>
              <a:defRPr/>
            </a:pPr>
            <a:fld id="{1C477B47-DDB5-489C-BB25-ED0A340F4893}" type="slidenum">
              <a:rPr lang="en-US" altLang="zh-CN"/>
            </a:fld>
            <a:endParaRPr lang="en-US" altLang="zh-CN"/>
          </a:p>
        </p:txBody>
      </p:sp>
      <p:sp>
        <p:nvSpPr>
          <p:cNvPr id="155" name="TextBox 154"/>
          <p:cNvSpPr txBox="1"/>
          <p:nvPr userDrawn="1"/>
        </p:nvSpPr>
        <p:spPr>
          <a:xfrm>
            <a:off x="1" y="1"/>
            <a:ext cx="5422900" cy="276225"/>
          </a:xfrm>
          <a:prstGeom prst="rect">
            <a:avLst/>
          </a:prstGeom>
          <a:solidFill>
            <a:srgbClr val="C00000"/>
          </a:solidFill>
        </p:spPr>
        <p:txBody>
          <a:bodyPr>
            <a:spAutoFit/>
          </a:bodyPr>
          <a:lstStyle/>
          <a:p>
            <a:pPr>
              <a:defRPr/>
            </a:pPr>
            <a:endParaRPr lang="zh-CN" altLang="en-US" sz="1200" dirty="0">
              <a:solidFill>
                <a:schemeClr val="bg1"/>
              </a:solidFill>
            </a:endParaRPr>
          </a:p>
        </p:txBody>
      </p:sp>
      <p:sp>
        <p:nvSpPr>
          <p:cNvPr id="156" name="TextBox 155"/>
          <p:cNvSpPr txBox="1"/>
          <p:nvPr userDrawn="1"/>
        </p:nvSpPr>
        <p:spPr>
          <a:xfrm>
            <a:off x="0" y="6581775"/>
            <a:ext cx="12192000" cy="338138"/>
          </a:xfrm>
          <a:prstGeom prst="rect">
            <a:avLst/>
          </a:prstGeom>
          <a:gradFill flip="none" rotWithShape="1">
            <a:gsLst>
              <a:gs pos="0">
                <a:srgbClr val="AB0000">
                  <a:shade val="30000"/>
                  <a:satMod val="115000"/>
                </a:srgbClr>
              </a:gs>
              <a:gs pos="50000">
                <a:srgbClr val="AB0000">
                  <a:shade val="67500"/>
                  <a:satMod val="115000"/>
                </a:srgbClr>
              </a:gs>
              <a:gs pos="100000">
                <a:srgbClr val="AB0000">
                  <a:shade val="100000"/>
                  <a:satMod val="115000"/>
                </a:srgbClr>
              </a:gs>
            </a:gsLst>
            <a:lin ang="2700000" scaled="1"/>
            <a:tileRect/>
          </a:gradFill>
        </p:spPr>
        <p:txBody>
          <a:bodyPr>
            <a:spAutoFit/>
          </a:bodyPr>
          <a:lstStyle/>
          <a:p>
            <a:pPr algn="r">
              <a:defRPr/>
            </a:pPr>
            <a:r>
              <a:rPr lang="en-US" altLang="zh-CN" sz="1200" dirty="0">
                <a:solidFill>
                  <a:schemeClr val="bg1"/>
                </a:solidFill>
              </a:rPr>
              <a:t>P. </a:t>
            </a:r>
            <a:fld id="{F733E731-9750-4C10-BCFC-31D1A9368162}" type="slidenum">
              <a:rPr lang="en-US" altLang="zh-CN" sz="1600">
                <a:solidFill>
                  <a:schemeClr val="bg1"/>
                </a:solidFill>
              </a:rPr>
            </a:fld>
            <a:r>
              <a:rPr lang="en-US" altLang="zh-CN" sz="1600" dirty="0">
                <a:solidFill>
                  <a:schemeClr val="bg1"/>
                </a:solidFill>
              </a:rPr>
              <a:t> </a:t>
            </a:r>
            <a:endParaRPr lang="zh-CN" altLang="en-US" sz="1600" dirty="0">
              <a:solidFill>
                <a:schemeClr val="bg1"/>
              </a:solidFill>
            </a:endParaRPr>
          </a:p>
        </p:txBody>
      </p:sp>
      <p:sp>
        <p:nvSpPr>
          <p:cNvPr id="157" name="TextBox 156"/>
          <p:cNvSpPr txBox="1"/>
          <p:nvPr userDrawn="1"/>
        </p:nvSpPr>
        <p:spPr>
          <a:xfrm>
            <a:off x="5422901" y="1"/>
            <a:ext cx="6769100" cy="276225"/>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8900000" scaled="1"/>
            <a:tileRect/>
          </a:gradFill>
        </p:spPr>
        <p:txBody>
          <a:bodyPr>
            <a:spAutoFit/>
          </a:bodyPr>
          <a:lstStyle/>
          <a:p>
            <a:pPr>
              <a:defRPr/>
            </a:pPr>
            <a:endParaRPr lang="zh-CN" altLang="en-US" sz="1200" dirty="0">
              <a:solidFill>
                <a:schemeClr val="bg1"/>
              </a:solidFill>
            </a:endParaRPr>
          </a:p>
        </p:txBody>
      </p:sp>
      <p:sp>
        <p:nvSpPr>
          <p:cNvPr id="11" name="文本占位符 156"/>
          <p:cNvSpPr txBox="1"/>
          <p:nvPr userDrawn="1"/>
        </p:nvSpPr>
        <p:spPr>
          <a:xfrm>
            <a:off x="-96688" y="6597651"/>
            <a:ext cx="11571446" cy="317499"/>
          </a:xfrm>
          <a:prstGeom prst="rect">
            <a:avLst/>
          </a:prstGeom>
          <a:ln w="3175"/>
        </p:spPr>
        <p:txBody>
          <a:bodyPr/>
          <a:lstStyle>
            <a:lvl1pPr>
              <a:buNone/>
              <a:defRPr sz="1200">
                <a:solidFill>
                  <a:schemeClr val="bg1"/>
                </a:solidFill>
              </a:defRPr>
            </a:lvl1pPr>
          </a:lstStyle>
          <a:p>
            <a:pPr marL="342900" indent="-342900" algn="ctr" eaLnBrk="0" hangingPunct="0">
              <a:spcBef>
                <a:spcPct val="20000"/>
              </a:spcBef>
              <a:buClr>
                <a:schemeClr val="hlink"/>
              </a:buClr>
              <a:buFont typeface="Wingdings" panose="05000000000000000000" pitchFamily="2" charset="2"/>
              <a:buNone/>
              <a:defRPr/>
            </a:pP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课程名称</a:t>
            </a: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数据科学理论与实践           </a:t>
            </a: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主讲教师</a:t>
            </a: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朝乐门              </a:t>
            </a: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参考书</a:t>
            </a: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数据科学理论与实践</a:t>
            </a:r>
            <a:r>
              <a:rPr lang="zh-CN" altLang="en-US" kern="0" dirty="0">
                <a:latin typeface="Times New Roman" panose="02020603050405020304" pitchFamily="18" charset="0"/>
                <a:ea typeface="+mn-ea"/>
                <a:cs typeface="Times New Roman" panose="02020603050405020304" pitchFamily="18" charset="0"/>
                <a:sym typeface="+mn-ea"/>
              </a:rPr>
              <a:t>（第</a:t>
            </a:r>
            <a:r>
              <a:rPr lang="en-US" altLang="zh-CN" kern="0" dirty="0">
                <a:latin typeface="Times New Roman" panose="02020603050405020304" pitchFamily="18" charset="0"/>
                <a:ea typeface="+mn-ea"/>
                <a:cs typeface="Times New Roman" panose="02020603050405020304" pitchFamily="18" charset="0"/>
                <a:sym typeface="+mn-ea"/>
              </a:rPr>
              <a:t>2</a:t>
            </a:r>
            <a:r>
              <a:rPr lang="zh-CN" altLang="en-US" kern="0" dirty="0">
                <a:latin typeface="Times New Roman" panose="02020603050405020304" pitchFamily="18" charset="0"/>
                <a:ea typeface="+mn-ea"/>
                <a:cs typeface="Times New Roman" panose="02020603050405020304" pitchFamily="18" charset="0"/>
                <a:sym typeface="+mn-ea"/>
              </a:rPr>
              <a:t>版），</a:t>
            </a:r>
            <a:r>
              <a:rPr lang="zh-CN" altLang="en-US" kern="0" dirty="0">
                <a:latin typeface="Times New Roman" panose="02020603050405020304" pitchFamily="18" charset="0"/>
                <a:ea typeface="+mn-ea"/>
                <a:cs typeface="Times New Roman" panose="02020603050405020304" pitchFamily="18" charset="0"/>
                <a:sym typeface="+mn-ea"/>
              </a:rPr>
              <a:t>清华大学出版社，</a:t>
            </a:r>
            <a:r>
              <a:rPr lang="en-US" altLang="zh-CN" kern="0" dirty="0">
                <a:latin typeface="Times New Roman" panose="02020603050405020304" pitchFamily="18" charset="0"/>
                <a:ea typeface="+mn-ea"/>
                <a:cs typeface="Times New Roman" panose="02020603050405020304" pitchFamily="18" charset="0"/>
                <a:sym typeface="+mn-ea"/>
              </a:rPr>
              <a:t>2019           【</a:t>
            </a:r>
            <a:r>
              <a:rPr lang="zh-CN" altLang="en-US" kern="0" dirty="0">
                <a:latin typeface="Times New Roman" panose="02020603050405020304" pitchFamily="18" charset="0"/>
                <a:ea typeface="+mn-ea"/>
                <a:cs typeface="Times New Roman" panose="02020603050405020304" pitchFamily="18" charset="0"/>
                <a:sym typeface="+mn-ea"/>
              </a:rPr>
              <a:t>日期</a:t>
            </a:r>
            <a:r>
              <a:rPr lang="en-US" altLang="zh-CN" kern="0" dirty="0">
                <a:latin typeface="Times New Roman" panose="02020603050405020304" pitchFamily="18" charset="0"/>
                <a:ea typeface="+mn-ea"/>
                <a:cs typeface="Times New Roman" panose="02020603050405020304" pitchFamily="18" charset="0"/>
                <a:sym typeface="+mn-ea"/>
              </a:rPr>
              <a:t>】2021</a:t>
            </a:r>
            <a:r>
              <a:rPr lang="zh-CN" altLang="en-US" kern="0" dirty="0">
                <a:latin typeface="Times New Roman" panose="02020603050405020304" pitchFamily="18" charset="0"/>
                <a:ea typeface="+mn-ea"/>
                <a:cs typeface="Times New Roman" panose="02020603050405020304" pitchFamily="18" charset="0"/>
                <a:sym typeface="+mn-ea"/>
              </a:rPr>
              <a:t>年</a:t>
            </a:r>
            <a:r>
              <a:rPr lang="en-US" altLang="zh-CN" kern="0" dirty="0">
                <a:latin typeface="Times New Roman" panose="02020603050405020304" pitchFamily="18" charset="0"/>
                <a:ea typeface="+mn-ea"/>
                <a:cs typeface="Times New Roman" panose="02020603050405020304" pitchFamily="18" charset="0"/>
                <a:sym typeface="+mn-ea"/>
              </a:rPr>
              <a:t>10</a:t>
            </a:r>
            <a:r>
              <a:rPr lang="zh-CN" altLang="en-US" kern="0" dirty="0">
                <a:latin typeface="Times New Roman" panose="02020603050405020304" pitchFamily="18" charset="0"/>
                <a:ea typeface="+mn-ea"/>
                <a:cs typeface="Times New Roman" panose="02020603050405020304" pitchFamily="18" charset="0"/>
                <a:sym typeface="+mn-ea"/>
              </a:rPr>
              <a:t>月</a:t>
            </a:r>
            <a:r>
              <a:rPr lang="en-US" altLang="zh-CN" kern="0" dirty="0">
                <a:latin typeface="Times New Roman" panose="02020603050405020304" pitchFamily="18" charset="0"/>
                <a:ea typeface="+mn-ea"/>
                <a:cs typeface="Times New Roman" panose="02020603050405020304" pitchFamily="18" charset="0"/>
                <a:sym typeface="+mn-ea"/>
              </a:rPr>
              <a:t>28</a:t>
            </a:r>
            <a:r>
              <a:rPr lang="zh-CN" altLang="en-US" kern="0" dirty="0">
                <a:latin typeface="Times New Roman" panose="02020603050405020304" pitchFamily="18" charset="0"/>
                <a:ea typeface="+mn-ea"/>
                <a:cs typeface="Times New Roman" panose="02020603050405020304" pitchFamily="18" charset="0"/>
                <a:sym typeface="+mn-ea"/>
              </a:rPr>
              <a:t>日</a:t>
            </a:r>
            <a:endParaRPr lang="zh-CN" altLang="en-US" sz="1200" kern="0" dirty="0">
              <a:latin typeface="Times New Roman" panose="02020603050405020304" pitchFamily="18" charset="0"/>
              <a:ea typeface="+mn-ea"/>
              <a:cs typeface="Times New Roman" panose="02020603050405020304" pitchFamily="18" charset="0"/>
            </a:endParaRPr>
          </a:p>
        </p:txBody>
      </p:sp>
      <p:sp>
        <p:nvSpPr>
          <p:cNvPr id="12" name="文本占位符 156"/>
          <p:cNvSpPr txBox="1"/>
          <p:nvPr userDrawn="1"/>
        </p:nvSpPr>
        <p:spPr>
          <a:xfrm>
            <a:off x="1" y="0"/>
            <a:ext cx="4415367" cy="260350"/>
          </a:xfrm>
          <a:prstGeom prst="rect">
            <a:avLst/>
          </a:prstGeom>
          <a:ln w="3175"/>
        </p:spPr>
        <p:txBody>
          <a:bodyPr/>
          <a:lstStyle>
            <a:lvl1pPr>
              <a:buNone/>
              <a:defRPr sz="1200">
                <a:solidFill>
                  <a:schemeClr val="bg1"/>
                </a:solidFill>
              </a:defRPr>
            </a:lvl1pPr>
          </a:lstStyle>
          <a:p>
            <a:pPr marL="342900" indent="-342900" eaLnBrk="0" hangingPunct="0">
              <a:spcBef>
                <a:spcPct val="20000"/>
              </a:spcBef>
              <a:buClr>
                <a:schemeClr val="hlink"/>
              </a:buClr>
              <a:buFont typeface="Wingdings" panose="05000000000000000000" pitchFamily="2" charset="2"/>
              <a:buNone/>
              <a:defRPr/>
            </a:pPr>
            <a:endParaRPr lang="zh-CN" altLang="en-US" sz="1200" kern="0" dirty="0">
              <a:latin typeface="+mn-lt"/>
              <a:ea typeface="+mn-ea"/>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transition>
    <p:blinds dir="vert"/>
  </p:transition>
  <p:txStyles>
    <p:titleStyle>
      <a:lvl1pPr algn="ctr" rtl="0" eaLnBrk="0" fontAlgn="base" hangingPunct="0">
        <a:spcBef>
          <a:spcPct val="0"/>
        </a:spcBef>
        <a:spcAft>
          <a:spcPct val="0"/>
        </a:spcAft>
        <a:defRPr sz="36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lr>
          <a:schemeClr val="hlink"/>
        </a:buClr>
        <a:buFont typeface="Wingdings" panose="05000000000000000000" pitchFamily="2" charset="2"/>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SzPct val="85000"/>
        <a:buFont typeface="Wingdings" panose="05000000000000000000" pitchFamily="2" charset="2"/>
        <a:buChar char="Ø"/>
        <a:defRPr sz="20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95000"/>
        <a:buFont typeface="Wingdings 2" panose="05020102010507070707" pitchFamily="18" charset="2"/>
        <a:buChar char="¡"/>
        <a:defRPr sz="2400">
          <a:solidFill>
            <a:schemeClr val="tx1"/>
          </a:solidFill>
          <a:latin typeface="+mn-lt"/>
          <a:ea typeface="+mn-ea"/>
        </a:defRPr>
      </a:lvl3pPr>
      <a:lvl4pPr marL="1600200" indent="-228600" algn="l" rtl="0" eaLnBrk="0" fontAlgn="base" hangingPunct="0">
        <a:spcBef>
          <a:spcPct val="20000"/>
        </a:spcBef>
        <a:spcAft>
          <a:spcPct val="0"/>
        </a:spcAft>
        <a:buClr>
          <a:schemeClr val="tx2"/>
        </a:buClr>
        <a:buSzPct val="90000"/>
        <a:buFont typeface="Wingdings" panose="05000000000000000000" pitchFamily="2" charset="2"/>
        <a:buChar char="Ø"/>
        <a:defRPr sz="1600">
          <a:solidFill>
            <a:schemeClr val="tx1"/>
          </a:solidFill>
          <a:latin typeface="+mn-lt"/>
          <a:ea typeface="+mn-ea"/>
        </a:defRPr>
      </a:lvl4pPr>
      <a:lvl5pPr marL="2057400" indent="-228600" algn="l" rtl="0" eaLnBrk="0" fontAlgn="base" hangingPunct="0">
        <a:spcBef>
          <a:spcPct val="20000"/>
        </a:spcBef>
        <a:spcAft>
          <a:spcPct val="0"/>
        </a:spcAft>
        <a:buClr>
          <a:schemeClr val="hlink"/>
        </a:buClr>
        <a:buFont typeface="Wingdings 2" panose="05020102010507070707" pitchFamily="18" charset="2"/>
        <a:buChar char="¡"/>
        <a:defRPr sz="1600">
          <a:solidFill>
            <a:schemeClr val="tx1"/>
          </a:solidFill>
          <a:latin typeface="+mn-lt"/>
          <a:ea typeface="+mn-ea"/>
        </a:defRPr>
      </a:lvl5pPr>
      <a:lvl6pPr marL="25146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6pPr>
      <a:lvl7pPr marL="29718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7pPr>
      <a:lvl8pPr marL="34290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8pPr>
      <a:lvl9pPr marL="38862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notesSlide" Target="../notesSlides/notesSlide9.xml"/><Relationship Id="rId7" Type="http://schemas.openxmlformats.org/officeDocument/2006/relationships/slideLayout" Target="../slideLayouts/slideLayout2.xml"/><Relationship Id="rId6" Type="http://schemas.openxmlformats.org/officeDocument/2006/relationships/image" Target="../media/image9.emf"/><Relationship Id="rId5" Type="http://schemas.microsoft.com/office/2007/relationships/diagramDrawing" Target="../diagrams/drawing7.xml"/><Relationship Id="rId4" Type="http://schemas.openxmlformats.org/officeDocument/2006/relationships/diagramColors" Target="../diagrams/colors7.xml"/><Relationship Id="rId3" Type="http://schemas.openxmlformats.org/officeDocument/2006/relationships/diagramQuickStyle" Target="../diagrams/quickStyle7.xml"/><Relationship Id="rId2" Type="http://schemas.openxmlformats.org/officeDocument/2006/relationships/diagramLayout" Target="../diagrams/layout7.xml"/><Relationship Id="rId1" Type="http://schemas.openxmlformats.org/officeDocument/2006/relationships/diagramData" Target="../diagrams/data7.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notesSlide" Target="../notesSlides/notesSlide11.xml"/><Relationship Id="rId7"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8" Type="http://schemas.openxmlformats.org/officeDocument/2006/relationships/notesSlide" Target="../notesSlides/notesSlide12.xml"/><Relationship Id="rId7"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image" Target="../media/image14.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2.xml"/><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4.xml"/><Relationship Id="rId7"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image" Target="../media/image19.png"/></Relationships>
</file>

<file path=ppt/slides/_rels/slide19.xml.rels><?xml version="1.0" encoding="UTF-8" standalone="yes"?>
<Relationships xmlns="http://schemas.openxmlformats.org/package/2006/relationships"><Relationship Id="rId8" Type="http://schemas.openxmlformats.org/officeDocument/2006/relationships/notesSlide" Target="../notesSlides/notesSlide15.xml"/><Relationship Id="rId7"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2.xml"/><Relationship Id="rId6" Type="http://schemas.openxmlformats.org/officeDocument/2006/relationships/image" Target="../media/image21.png"/><Relationship Id="rId5" Type="http://schemas.microsoft.com/office/2007/relationships/diagramDrawing" Target="../diagrams/drawing14.xml"/><Relationship Id="rId4" Type="http://schemas.openxmlformats.org/officeDocument/2006/relationships/diagramColors" Target="../diagrams/colors14.xml"/><Relationship Id="rId3" Type="http://schemas.openxmlformats.org/officeDocument/2006/relationships/diagramQuickStyle" Target="../diagrams/quickStyle14.xml"/><Relationship Id="rId2" Type="http://schemas.openxmlformats.org/officeDocument/2006/relationships/diagramLayout" Target="../diagrams/layout14.xml"/><Relationship Id="rId1" Type="http://schemas.openxmlformats.org/officeDocument/2006/relationships/diagramData" Target="../diagrams/data14.xml"/></Relationships>
</file>

<file path=ppt/slides/_rels/slide21.xml.rels><?xml version="1.0" encoding="UTF-8" standalone="yes"?>
<Relationships xmlns="http://schemas.openxmlformats.org/package/2006/relationships"><Relationship Id="rId7" Type="http://schemas.openxmlformats.org/officeDocument/2006/relationships/slideLayout" Target="../slideLayouts/slideLayout22.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jpeg"/><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image" Target="../media/image22.jpeg"/></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5.xml"/><Relationship Id="rId7"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2.xml"/><Relationship Id="rId6" Type="http://schemas.openxmlformats.org/officeDocument/2006/relationships/image" Target="../media/image7.emf"/><Relationship Id="rId5" Type="http://schemas.microsoft.com/office/2007/relationships/diagramDrawing" Target="../diagrams/drawing5.xml"/><Relationship Id="rId4" Type="http://schemas.openxmlformats.org/officeDocument/2006/relationships/diagramColors" Target="../diagrams/colors5.xml"/><Relationship Id="rId3" Type="http://schemas.openxmlformats.org/officeDocument/2006/relationships/diagramQuickStyle" Target="../diagrams/quickStyle5.xml"/><Relationship Id="rId2" Type="http://schemas.openxmlformats.org/officeDocument/2006/relationships/diagramLayout" Target="../diagrams/layout5.xml"/><Relationship Id="rId1" Type="http://schemas.openxmlformats.org/officeDocument/2006/relationships/diagramData" Target="../diagrams/data5.xml"/></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8.xml"/><Relationship Id="rId7" Type="http://schemas.openxmlformats.org/officeDocument/2006/relationships/slideLayout" Target="../slideLayouts/slideLayout2.xml"/><Relationship Id="rId6" Type="http://schemas.openxmlformats.org/officeDocument/2006/relationships/image" Target="../media/image8.emf"/><Relationship Id="rId5" Type="http://schemas.microsoft.com/office/2007/relationships/diagramDrawing" Target="../diagrams/drawing6.xml"/><Relationship Id="rId4" Type="http://schemas.openxmlformats.org/officeDocument/2006/relationships/diagramColors" Target="../diagrams/colors6.xml"/><Relationship Id="rId3" Type="http://schemas.openxmlformats.org/officeDocument/2006/relationships/diagramQuickStyle" Target="../diagrams/quickStyle6.xml"/><Relationship Id="rId2" Type="http://schemas.openxmlformats.org/officeDocument/2006/relationships/diagramLayout" Target="../diagrams/layout6.xml"/><Relationship Id="rId1" Type="http://schemas.openxmlformats.org/officeDocument/2006/relationships/diagramData" Target="../diagrams/data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标题 1"/>
          <p:cNvSpPr>
            <a:spLocks noGrp="1"/>
          </p:cNvSpPr>
          <p:nvPr>
            <p:ph type="ctrTitle"/>
          </p:nvPr>
        </p:nvSpPr>
        <p:spPr>
          <a:xfrm>
            <a:off x="914400" y="2438400"/>
            <a:ext cx="9142040" cy="1143000"/>
          </a:xfrm>
        </p:spPr>
        <p:txBody>
          <a:bodyPr/>
          <a:lstStyle/>
          <a:p>
            <a:pPr algn="l">
              <a:lnSpc>
                <a:spcPct val="150000"/>
              </a:lnSpc>
            </a:pPr>
            <a:r>
              <a:rPr lang="en-US" altLang="zh-CN" sz="3200" b="0" dirty="0" smtClean="0">
                <a:solidFill>
                  <a:srgbClr val="C00000"/>
                </a:solidFill>
              </a:rPr>
              <a:t>《</a:t>
            </a:r>
            <a:r>
              <a:rPr lang="zh-CN" altLang="en-US" sz="3200" b="0" dirty="0" smtClean="0">
                <a:solidFill>
                  <a:srgbClr val="C00000"/>
                </a:solidFill>
              </a:rPr>
              <a:t>数据科学理论与实践</a:t>
            </a:r>
            <a:r>
              <a:rPr lang="en-US" altLang="zh-CN" sz="3200" b="0" smtClean="0">
                <a:solidFill>
                  <a:srgbClr val="C00000"/>
                </a:solidFill>
              </a:rPr>
              <a:t>》</a:t>
            </a:r>
            <a:r>
              <a:rPr lang="zh-CN" altLang="en-US" sz="3200" b="0" smtClean="0">
                <a:solidFill>
                  <a:srgbClr val="C00000"/>
                </a:solidFill>
              </a:rPr>
              <a:t>之</a:t>
            </a:r>
            <a:br>
              <a:rPr lang="en-US" altLang="zh-CN" sz="3200" b="0" dirty="0" smtClean="0">
                <a:solidFill>
                  <a:srgbClr val="C00000"/>
                </a:solidFill>
              </a:rPr>
            </a:br>
            <a:r>
              <a:rPr lang="en-US" altLang="zh-CN" sz="3200" b="0" dirty="0" smtClean="0">
                <a:solidFill>
                  <a:srgbClr val="C00000"/>
                </a:solidFill>
              </a:rPr>
              <a:t>                   </a:t>
            </a:r>
            <a:r>
              <a:rPr lang="zh-CN" altLang="en-US" sz="6000" dirty="0" smtClean="0">
                <a:solidFill>
                  <a:srgbClr val="C00000"/>
                </a:solidFill>
              </a:rPr>
              <a:t>技术与工具</a:t>
            </a:r>
            <a:endParaRPr lang="zh-CN" altLang="en-US" sz="6000" dirty="0" smtClean="0">
              <a:solidFill>
                <a:srgbClr val="C00000"/>
              </a:solidFill>
            </a:endParaRPr>
          </a:p>
        </p:txBody>
      </p:sp>
      <p:sp>
        <p:nvSpPr>
          <p:cNvPr id="14339" name="副标题 2"/>
          <p:cNvSpPr>
            <a:spLocks noGrp="1"/>
          </p:cNvSpPr>
          <p:nvPr>
            <p:ph type="subTitle" idx="1"/>
          </p:nvPr>
        </p:nvSpPr>
        <p:spPr>
          <a:xfrm>
            <a:off x="4439816" y="4221088"/>
            <a:ext cx="5040560" cy="1752600"/>
          </a:xfrm>
        </p:spPr>
        <p:txBody>
          <a:bodyPr/>
          <a:lstStyle/>
          <a:p>
            <a:r>
              <a:rPr lang="zh-CN" altLang="en-US" dirty="0"/>
              <a:t>朝乐门 </a:t>
            </a:r>
            <a:endParaRPr lang="en-US" altLang="zh-CN" dirty="0"/>
          </a:p>
          <a:p>
            <a:pPr marL="457200" lvl="1" indent="0">
              <a:buNone/>
            </a:pPr>
            <a:r>
              <a:rPr lang="zh-CN" altLang="en-US" dirty="0"/>
              <a:t>中国人民大学</a:t>
            </a:r>
            <a:endParaRPr lang="en-US" altLang="zh-CN" dirty="0"/>
          </a:p>
          <a:p>
            <a:pPr marL="457200" lvl="1" indent="0">
              <a:buNone/>
            </a:pPr>
            <a:r>
              <a:rPr lang="en-US" altLang="zh-CN" dirty="0"/>
              <a:t>chaolemen@ruc.edu.cn</a:t>
            </a:r>
            <a:endParaRPr lang="zh-CN" altLang="en-US" dirty="0"/>
          </a:p>
        </p:txBody>
      </p:sp>
    </p:spTree>
  </p:cSld>
  <p:clrMapOvr>
    <a:masterClrMapping/>
  </p:clrMapOvr>
  <p:transition>
    <p:blinds dir="ver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graphicFrame>
        <p:nvGraphicFramePr>
          <p:cNvPr id="7" name="内容占位符 6"/>
          <p:cNvGraphicFramePr>
            <a:graphicFrameLocks noGrp="1"/>
          </p:cNvGraphicFramePr>
          <p:nvPr>
            <p:ph idx="1"/>
          </p:nvPr>
        </p:nvGraphicFramePr>
        <p:xfrm>
          <a:off x="5735960" y="392510"/>
          <a:ext cx="5563300" cy="612068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4" name="文本占位符 3"/>
          <p:cNvSpPr>
            <a:spLocks noGrp="1"/>
          </p:cNvSpPr>
          <p:nvPr>
            <p:ph type="body" sz="quarter" idx="13"/>
          </p:nvPr>
        </p:nvSpPr>
        <p:spPr/>
        <p:txBody>
          <a:bodyPr/>
          <a:lstStyle/>
          <a:p>
            <a:r>
              <a:rPr lang="zh-CN" altLang="en-US" dirty="0" smtClean="0"/>
              <a:t>▼</a:t>
            </a:r>
            <a:r>
              <a:rPr lang="en-US" altLang="zh-CN" dirty="0" smtClean="0"/>
              <a:t>第4章【技术与工具】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pic>
        <p:nvPicPr>
          <p:cNvPr id="5" name="图片 4"/>
          <p:cNvPicPr>
            <a:picLocks noChangeAspect="1"/>
          </p:cNvPicPr>
          <p:nvPr/>
        </p:nvPicPr>
        <p:blipFill>
          <a:blip r:embed="rId6"/>
          <a:stretch>
            <a:fillRect/>
          </a:stretch>
        </p:blipFill>
        <p:spPr>
          <a:xfrm>
            <a:off x="1055440" y="1761732"/>
            <a:ext cx="3727826" cy="4691604"/>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p:blinds dir="ver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endParaRPr lang="zh-CN" altLang="en-US" dirty="0" smtClean="0"/>
          </a:p>
        </p:txBody>
      </p:sp>
      <p:sp>
        <p:nvSpPr>
          <p:cNvPr id="35844" name="文本占位符 4"/>
          <p:cNvSpPr>
            <a:spLocks noGrp="1"/>
          </p:cNvSpPr>
          <p:nvPr>
            <p:ph type="body" sz="quarter" idx="13"/>
          </p:nvPr>
        </p:nvSpPr>
        <p:spPr>
          <a:ln w="9525"/>
        </p:spPr>
        <p:txBody>
          <a:bodyPr/>
          <a:lstStyle/>
          <a:p>
            <a:r>
              <a:rPr lang="en-US" altLang="zh-CN" dirty="0" smtClean="0"/>
              <a:t>▼第4章【技术与工具】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►如何继续学习</a:t>
            </a:r>
            <a:endParaRPr lang="zh-CN" altLang="en-US" dirty="0"/>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840875" y="1346285"/>
            <a:ext cx="4324350" cy="5067300"/>
          </a:xfrm>
          <a:prstGeom prst="rect">
            <a:avLst/>
          </a:prstGeom>
        </p:spPr>
      </p:pic>
      <p:sp>
        <p:nvSpPr>
          <p:cNvPr id="4" name="矩形 3"/>
          <p:cNvSpPr/>
          <p:nvPr/>
        </p:nvSpPr>
        <p:spPr>
          <a:xfrm>
            <a:off x="6540681" y="1367067"/>
            <a:ext cx="3559167" cy="5078313"/>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zh-CN" altLang="en-US" dirty="0" smtClean="0"/>
              <a:t>如何理解</a:t>
            </a:r>
            <a:endParaRPr lang="en-US" altLang="zh-CN" dirty="0" smtClean="0"/>
          </a:p>
          <a:p>
            <a:pPr lvl="1"/>
            <a:r>
              <a:rPr lang="zh-CN" altLang="en-US" dirty="0" smtClean="0"/>
              <a:t>Why </a:t>
            </a:r>
            <a:r>
              <a:rPr lang="zh-CN" altLang="en-US" dirty="0"/>
              <a:t>NoSQL?</a:t>
            </a:r>
            <a:endParaRPr lang="zh-CN" altLang="en-US" dirty="0"/>
          </a:p>
          <a:p>
            <a:pPr lvl="1"/>
            <a:r>
              <a:rPr lang="zh-CN" altLang="en-US" dirty="0" smtClean="0"/>
              <a:t>Aggregate </a:t>
            </a:r>
            <a:r>
              <a:rPr lang="zh-CN" altLang="en-US" dirty="0"/>
              <a:t>Data Models</a:t>
            </a:r>
            <a:endParaRPr lang="zh-CN" altLang="en-US" dirty="0"/>
          </a:p>
          <a:p>
            <a:pPr lvl="1"/>
            <a:r>
              <a:rPr lang="zh-CN" altLang="en-US" dirty="0" smtClean="0"/>
              <a:t>More </a:t>
            </a:r>
            <a:r>
              <a:rPr lang="zh-CN" altLang="en-US" dirty="0"/>
              <a:t>Details on Data Models</a:t>
            </a:r>
            <a:endParaRPr lang="zh-CN" altLang="en-US" dirty="0"/>
          </a:p>
          <a:p>
            <a:pPr lvl="1"/>
            <a:r>
              <a:rPr lang="zh-CN" altLang="en-US" dirty="0" smtClean="0"/>
              <a:t>Distribution </a:t>
            </a:r>
            <a:r>
              <a:rPr lang="zh-CN" altLang="en-US" dirty="0"/>
              <a:t>Models</a:t>
            </a:r>
            <a:endParaRPr lang="zh-CN" altLang="en-US" dirty="0"/>
          </a:p>
          <a:p>
            <a:pPr lvl="1"/>
            <a:r>
              <a:rPr lang="zh-CN" altLang="en-US" dirty="0" smtClean="0"/>
              <a:t>Consistency</a:t>
            </a:r>
            <a:endParaRPr lang="zh-CN" altLang="en-US" dirty="0"/>
          </a:p>
          <a:p>
            <a:pPr lvl="1"/>
            <a:r>
              <a:rPr lang="zh-CN" altLang="en-US" dirty="0" smtClean="0"/>
              <a:t>Version </a:t>
            </a:r>
            <a:r>
              <a:rPr lang="zh-CN" altLang="en-US" dirty="0"/>
              <a:t>Stamps</a:t>
            </a:r>
            <a:endParaRPr lang="zh-CN" altLang="en-US" dirty="0"/>
          </a:p>
          <a:p>
            <a:pPr lvl="1"/>
            <a:r>
              <a:rPr lang="zh-CN" altLang="en-US" dirty="0" smtClean="0"/>
              <a:t>Map</a:t>
            </a:r>
            <a:r>
              <a:rPr lang="zh-CN" altLang="en-US" dirty="0"/>
              <a:t>-</a:t>
            </a:r>
            <a:r>
              <a:rPr lang="zh-CN" altLang="en-US" dirty="0" smtClean="0"/>
              <a:t>Reduce</a:t>
            </a:r>
            <a:endParaRPr lang="en-US" altLang="zh-CN" dirty="0" smtClean="0"/>
          </a:p>
          <a:p>
            <a:r>
              <a:rPr lang="zh-CN" altLang="en-US" dirty="0" smtClean="0"/>
              <a:t>如何实现</a:t>
            </a:r>
            <a:endParaRPr lang="en-US" altLang="zh-CN" dirty="0"/>
          </a:p>
          <a:p>
            <a:pPr lvl="1"/>
            <a:r>
              <a:rPr lang="zh-CN" altLang="en-US" dirty="0" smtClean="0"/>
              <a:t>Key</a:t>
            </a:r>
            <a:r>
              <a:rPr lang="zh-CN" altLang="en-US" dirty="0"/>
              <a:t>-Value Databases</a:t>
            </a:r>
            <a:endParaRPr lang="zh-CN" altLang="en-US" dirty="0"/>
          </a:p>
          <a:p>
            <a:pPr lvl="1"/>
            <a:r>
              <a:rPr lang="zh-CN" altLang="en-US" dirty="0" smtClean="0"/>
              <a:t>Document </a:t>
            </a:r>
            <a:r>
              <a:rPr lang="zh-CN" altLang="en-US" dirty="0"/>
              <a:t>Databases</a:t>
            </a:r>
            <a:endParaRPr lang="zh-CN" altLang="en-US" dirty="0"/>
          </a:p>
          <a:p>
            <a:pPr lvl="1"/>
            <a:r>
              <a:rPr lang="zh-CN" altLang="en-US" dirty="0" smtClean="0"/>
              <a:t>Column</a:t>
            </a:r>
            <a:r>
              <a:rPr lang="zh-CN" altLang="en-US" dirty="0"/>
              <a:t>-Family Stores</a:t>
            </a:r>
            <a:endParaRPr lang="zh-CN" altLang="en-US" dirty="0"/>
          </a:p>
          <a:p>
            <a:pPr lvl="1"/>
            <a:r>
              <a:rPr lang="zh-CN" altLang="en-US" dirty="0" smtClean="0"/>
              <a:t>Graph </a:t>
            </a:r>
            <a:r>
              <a:rPr lang="zh-CN" altLang="en-US" dirty="0"/>
              <a:t>Databases</a:t>
            </a:r>
            <a:endParaRPr lang="zh-CN" altLang="en-US" dirty="0"/>
          </a:p>
          <a:p>
            <a:pPr lvl="1"/>
            <a:r>
              <a:rPr lang="zh-CN" altLang="en-US" dirty="0" smtClean="0"/>
              <a:t>Schema </a:t>
            </a:r>
            <a:r>
              <a:rPr lang="zh-CN" altLang="en-US" dirty="0"/>
              <a:t>Migrations</a:t>
            </a:r>
            <a:endParaRPr lang="zh-CN" altLang="en-US" dirty="0"/>
          </a:p>
          <a:p>
            <a:pPr lvl="1"/>
            <a:r>
              <a:rPr lang="zh-CN" altLang="en-US" dirty="0" smtClean="0"/>
              <a:t>Polyglot </a:t>
            </a:r>
            <a:r>
              <a:rPr lang="zh-CN" altLang="en-US" dirty="0"/>
              <a:t>Persistence</a:t>
            </a:r>
            <a:endParaRPr lang="zh-CN" altLang="en-US" dirty="0"/>
          </a:p>
          <a:p>
            <a:pPr lvl="1"/>
            <a:r>
              <a:rPr lang="zh-CN" altLang="en-US" dirty="0" smtClean="0"/>
              <a:t>Beyond </a:t>
            </a:r>
            <a:r>
              <a:rPr lang="zh-CN" altLang="en-US" dirty="0"/>
              <a:t>NoSQL</a:t>
            </a:r>
            <a:endParaRPr lang="zh-CN" altLang="en-US" dirty="0"/>
          </a:p>
          <a:p>
            <a:pPr lvl="1"/>
            <a:r>
              <a:rPr lang="zh-CN" altLang="en-US" dirty="0" smtClean="0"/>
              <a:t>Choosing </a:t>
            </a:r>
            <a:r>
              <a:rPr lang="zh-CN" altLang="en-US" dirty="0"/>
              <a:t>Your Database</a:t>
            </a:r>
            <a:endParaRPr lang="zh-CN" altLang="en-US" dirty="0"/>
          </a:p>
        </p:txBody>
      </p:sp>
    </p:spTree>
  </p:cSld>
  <p:clrMapOvr>
    <a:masterClrMapping/>
  </p:clrMapOvr>
  <p:transition>
    <p:blinds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endParaRPr lang="zh-CN" altLang="en-US" dirty="0" smtClean="0"/>
          </a:p>
        </p:txBody>
      </p:sp>
      <p:sp>
        <p:nvSpPr>
          <p:cNvPr id="35844" name="文本占位符 4"/>
          <p:cNvSpPr>
            <a:spLocks noGrp="1"/>
          </p:cNvSpPr>
          <p:nvPr>
            <p:ph type="body" sz="quarter" idx="13"/>
          </p:nvPr>
        </p:nvSpPr>
        <p:spPr>
          <a:ln w="9525"/>
        </p:spPr>
        <p:txBody>
          <a:bodyPr/>
          <a:lstStyle/>
          <a:p>
            <a:r>
              <a:rPr lang="en-US" altLang="zh-CN" dirty="0" smtClean="0"/>
              <a:t>▼第4章【技术与工具】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►如何继续学习</a:t>
            </a:r>
            <a:endParaRPr lang="zh-CN" altLang="en-US"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631504" y="1194629"/>
            <a:ext cx="4124325" cy="5524500"/>
          </a:xfrm>
          <a:prstGeom prst="rect">
            <a:avLst/>
          </a:prstGeom>
        </p:spPr>
      </p:pic>
      <p:graphicFrame>
        <p:nvGraphicFramePr>
          <p:cNvPr id="5" name="图示 4"/>
          <p:cNvGraphicFramePr/>
          <p:nvPr/>
        </p:nvGraphicFramePr>
        <p:xfrm>
          <a:off x="6672064" y="2276872"/>
          <a:ext cx="5328592" cy="37763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blinds dir="ver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endParaRPr lang="zh-CN" altLang="en-US" dirty="0" smtClean="0"/>
          </a:p>
        </p:txBody>
      </p:sp>
      <p:sp>
        <p:nvSpPr>
          <p:cNvPr id="35844" name="文本占位符 4"/>
          <p:cNvSpPr>
            <a:spLocks noGrp="1"/>
          </p:cNvSpPr>
          <p:nvPr>
            <p:ph type="body" sz="quarter" idx="13"/>
          </p:nvPr>
        </p:nvSpPr>
        <p:spPr>
          <a:ln w="9525"/>
        </p:spPr>
        <p:txBody>
          <a:bodyPr/>
          <a:lstStyle/>
          <a:p>
            <a:r>
              <a:rPr lang="en-US" altLang="zh-CN" dirty="0" smtClean="0"/>
              <a:t>▼第4章【技术与工具】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►如何继续学习</a:t>
            </a:r>
            <a:endParaRPr lang="zh-CN" altLang="en-US"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83585" y="1346284"/>
            <a:ext cx="4712415" cy="5107051"/>
          </a:xfrm>
          <a:prstGeom prst="rect">
            <a:avLst/>
          </a:prstGeom>
        </p:spPr>
      </p:pic>
      <p:sp>
        <p:nvSpPr>
          <p:cNvPr id="2" name="矩形 1"/>
          <p:cNvSpPr/>
          <p:nvPr/>
        </p:nvSpPr>
        <p:spPr>
          <a:xfrm>
            <a:off x="6540072" y="856357"/>
            <a:ext cx="5236243" cy="6001643"/>
          </a:xfrm>
          <a:prstGeom prst="rect">
            <a:avLst/>
          </a:prstGeom>
        </p:spPr>
        <p:style>
          <a:lnRef idx="3">
            <a:schemeClr val="lt1"/>
          </a:lnRef>
          <a:fillRef idx="1">
            <a:schemeClr val="accent5"/>
          </a:fillRef>
          <a:effectRef idx="1">
            <a:schemeClr val="accent5"/>
          </a:effectRef>
          <a:fontRef idx="minor">
            <a:schemeClr val="lt1"/>
          </a:fontRef>
        </p:style>
        <p:txBody>
          <a:bodyPr wrap="square">
            <a:spAutoFit/>
          </a:bodyPr>
          <a:lstStyle/>
          <a:p>
            <a:r>
              <a:rPr lang="en-US" altLang="zh-CN" sz="2400" b="1" dirty="0">
                <a:solidFill>
                  <a:schemeClr val="bg1"/>
                </a:solidFill>
                <a:latin typeface="NewBaskerville-Bold"/>
              </a:rPr>
              <a:t>P</a:t>
            </a:r>
            <a:r>
              <a:rPr lang="en-US" altLang="zh-CN" b="1" dirty="0">
                <a:solidFill>
                  <a:schemeClr val="bg1"/>
                </a:solidFill>
                <a:latin typeface="NewBaskerville-Bold"/>
              </a:rPr>
              <a:t>ART </a:t>
            </a:r>
            <a:r>
              <a:rPr lang="en-US" altLang="zh-CN" sz="2400" b="1" dirty="0">
                <a:solidFill>
                  <a:schemeClr val="bg1"/>
                </a:solidFill>
                <a:latin typeface="NewBaskerville-Bold"/>
              </a:rPr>
              <a:t>1 I</a:t>
            </a:r>
            <a:r>
              <a:rPr lang="en-US" altLang="zh-CN" b="1" dirty="0">
                <a:solidFill>
                  <a:schemeClr val="bg1"/>
                </a:solidFill>
                <a:latin typeface="NewBaskerville-Bold"/>
              </a:rPr>
              <a:t>NTRODUCTION </a:t>
            </a:r>
            <a:r>
              <a:rPr lang="en-US" altLang="zh-CN" sz="2400" b="1" dirty="0" smtClean="0">
                <a:solidFill>
                  <a:schemeClr val="bg1"/>
                </a:solidFill>
                <a:latin typeface="NewBaskerville-Bold"/>
              </a:rPr>
              <a:t> </a:t>
            </a:r>
            <a:endParaRPr lang="en-US" altLang="zh-CN" sz="2400" b="1" dirty="0">
              <a:solidFill>
                <a:schemeClr val="bg1"/>
              </a:solidFill>
              <a:latin typeface="NewBaskerville-Bold"/>
            </a:endParaRPr>
          </a:p>
          <a:p>
            <a:pPr lvl="1"/>
            <a:r>
              <a:rPr lang="en-US" altLang="zh-CN" sz="1400" dirty="0" smtClean="0">
                <a:solidFill>
                  <a:schemeClr val="bg1"/>
                </a:solidFill>
                <a:latin typeface="FranklinGothic-Book"/>
              </a:rPr>
              <a:t>1 </a:t>
            </a:r>
            <a:r>
              <a:rPr lang="en-US" altLang="zh-CN" dirty="0" smtClean="0">
                <a:solidFill>
                  <a:schemeClr val="bg1"/>
                </a:solidFill>
                <a:latin typeface="NewBaskerville-Roman"/>
              </a:rPr>
              <a:t>NoSQL</a:t>
            </a:r>
            <a:r>
              <a:rPr lang="en-US" altLang="zh-CN" dirty="0">
                <a:solidFill>
                  <a:schemeClr val="bg1"/>
                </a:solidFill>
                <a:latin typeface="NewBaskerville-Roman"/>
              </a:rPr>
              <a:t>: It’s about making intelligent choices </a:t>
            </a:r>
            <a:r>
              <a:rPr lang="en-US" altLang="zh-CN" dirty="0" smtClean="0">
                <a:solidFill>
                  <a:schemeClr val="bg1"/>
                </a:solidFill>
                <a:latin typeface="NewBaskerville-Roman"/>
              </a:rPr>
              <a:t> </a:t>
            </a:r>
            <a:endParaRPr lang="en-US" altLang="zh-CN" dirty="0">
              <a:solidFill>
                <a:schemeClr val="bg1"/>
              </a:solidFill>
              <a:latin typeface="NewBaskerville-Roman"/>
            </a:endParaRPr>
          </a:p>
          <a:p>
            <a:pPr lvl="1"/>
            <a:r>
              <a:rPr lang="en-US" altLang="zh-CN" sz="1400" dirty="0">
                <a:solidFill>
                  <a:schemeClr val="bg1"/>
                </a:solidFill>
                <a:latin typeface="FranklinGothic-Book"/>
              </a:rPr>
              <a:t>2 </a:t>
            </a:r>
            <a:r>
              <a:rPr lang="en-US" altLang="zh-CN" dirty="0" smtClean="0">
                <a:solidFill>
                  <a:schemeClr val="bg1"/>
                </a:solidFill>
                <a:latin typeface="NewBaskerville-Roman"/>
              </a:rPr>
              <a:t>NoSQL concepts</a:t>
            </a:r>
            <a:endParaRPr lang="en-US" altLang="zh-CN" dirty="0">
              <a:solidFill>
                <a:schemeClr val="bg1"/>
              </a:solidFill>
              <a:latin typeface="NewBaskerville-Roman"/>
            </a:endParaRPr>
          </a:p>
          <a:p>
            <a:r>
              <a:rPr lang="en-US" altLang="zh-CN" sz="2400" b="1" dirty="0">
                <a:solidFill>
                  <a:schemeClr val="bg1"/>
                </a:solidFill>
                <a:latin typeface="NewBaskerville-Bold"/>
              </a:rPr>
              <a:t>P</a:t>
            </a:r>
            <a:r>
              <a:rPr lang="en-US" altLang="zh-CN" b="1" dirty="0">
                <a:solidFill>
                  <a:schemeClr val="bg1"/>
                </a:solidFill>
                <a:latin typeface="NewBaskerville-Bold"/>
              </a:rPr>
              <a:t>ART </a:t>
            </a:r>
            <a:r>
              <a:rPr lang="en-US" altLang="zh-CN" sz="2400" b="1" dirty="0">
                <a:solidFill>
                  <a:schemeClr val="bg1"/>
                </a:solidFill>
                <a:latin typeface="NewBaskerville-Bold"/>
              </a:rPr>
              <a:t>2 D</a:t>
            </a:r>
            <a:r>
              <a:rPr lang="en-US" altLang="zh-CN" b="1" dirty="0">
                <a:solidFill>
                  <a:schemeClr val="bg1"/>
                </a:solidFill>
                <a:latin typeface="NewBaskerville-Bold"/>
              </a:rPr>
              <a:t>ATABASE PATTERNS </a:t>
            </a:r>
            <a:r>
              <a:rPr lang="en-US" altLang="zh-CN" sz="2400" b="1" dirty="0" smtClean="0">
                <a:solidFill>
                  <a:schemeClr val="bg1"/>
                </a:solidFill>
                <a:latin typeface="NewBaskerville-Bold"/>
              </a:rPr>
              <a:t> </a:t>
            </a:r>
            <a:endParaRPr lang="en-US" altLang="zh-CN" sz="2400" b="1" dirty="0">
              <a:solidFill>
                <a:schemeClr val="bg1"/>
              </a:solidFill>
              <a:latin typeface="NewBaskerville-Bold"/>
            </a:endParaRPr>
          </a:p>
          <a:p>
            <a:pPr lvl="1"/>
            <a:r>
              <a:rPr lang="en-US" altLang="zh-CN" sz="1400" dirty="0">
                <a:solidFill>
                  <a:schemeClr val="bg1"/>
                </a:solidFill>
                <a:latin typeface="FranklinGothic-Book"/>
              </a:rPr>
              <a:t>3 </a:t>
            </a:r>
            <a:r>
              <a:rPr lang="en-US" altLang="zh-CN" dirty="0" smtClean="0">
                <a:solidFill>
                  <a:schemeClr val="bg1"/>
                </a:solidFill>
                <a:latin typeface="NewBaskerville-Roman"/>
              </a:rPr>
              <a:t>Foundational </a:t>
            </a:r>
            <a:r>
              <a:rPr lang="en-US" altLang="zh-CN" dirty="0">
                <a:solidFill>
                  <a:schemeClr val="bg1"/>
                </a:solidFill>
                <a:latin typeface="NewBaskerville-Roman"/>
              </a:rPr>
              <a:t>data architecture </a:t>
            </a:r>
            <a:r>
              <a:rPr lang="en-US" altLang="zh-CN" dirty="0" smtClean="0">
                <a:solidFill>
                  <a:schemeClr val="bg1"/>
                </a:solidFill>
                <a:latin typeface="NewBaskerville-Roman"/>
              </a:rPr>
              <a:t>patterns</a:t>
            </a:r>
            <a:endParaRPr lang="en-US" altLang="zh-CN" dirty="0">
              <a:solidFill>
                <a:schemeClr val="bg1"/>
              </a:solidFill>
              <a:latin typeface="NewBaskerville-Roman"/>
            </a:endParaRPr>
          </a:p>
          <a:p>
            <a:pPr lvl="1"/>
            <a:r>
              <a:rPr lang="en-US" altLang="zh-CN" sz="1400" dirty="0">
                <a:solidFill>
                  <a:schemeClr val="bg1"/>
                </a:solidFill>
                <a:latin typeface="FranklinGothic-Book"/>
              </a:rPr>
              <a:t>4 </a:t>
            </a:r>
            <a:r>
              <a:rPr lang="en-US" altLang="zh-CN" dirty="0" smtClean="0">
                <a:solidFill>
                  <a:schemeClr val="bg1"/>
                </a:solidFill>
                <a:latin typeface="NewBaskerville-Roman"/>
              </a:rPr>
              <a:t>NoSQL </a:t>
            </a:r>
            <a:r>
              <a:rPr lang="en-US" altLang="zh-CN" dirty="0">
                <a:solidFill>
                  <a:schemeClr val="bg1"/>
                </a:solidFill>
                <a:latin typeface="NewBaskerville-Roman"/>
              </a:rPr>
              <a:t>data architecture </a:t>
            </a:r>
            <a:r>
              <a:rPr lang="en-US" altLang="zh-CN" dirty="0" smtClean="0">
                <a:solidFill>
                  <a:schemeClr val="bg1"/>
                </a:solidFill>
                <a:latin typeface="NewBaskerville-Roman"/>
              </a:rPr>
              <a:t>patterns</a:t>
            </a:r>
            <a:endParaRPr lang="en-US" altLang="zh-CN" dirty="0">
              <a:solidFill>
                <a:schemeClr val="bg1"/>
              </a:solidFill>
              <a:latin typeface="NewBaskerville-Roman"/>
            </a:endParaRPr>
          </a:p>
          <a:p>
            <a:pPr lvl="1"/>
            <a:r>
              <a:rPr lang="en-US" altLang="zh-CN" sz="1400" dirty="0">
                <a:solidFill>
                  <a:schemeClr val="bg1"/>
                </a:solidFill>
                <a:latin typeface="FranklinGothic-Book"/>
              </a:rPr>
              <a:t>5 </a:t>
            </a:r>
            <a:r>
              <a:rPr lang="en-US" altLang="zh-CN" dirty="0" smtClean="0">
                <a:solidFill>
                  <a:schemeClr val="bg1"/>
                </a:solidFill>
                <a:latin typeface="NewBaskerville-Roman"/>
              </a:rPr>
              <a:t>Native </a:t>
            </a:r>
            <a:r>
              <a:rPr lang="en-US" altLang="zh-CN" dirty="0">
                <a:solidFill>
                  <a:schemeClr val="bg1"/>
                </a:solidFill>
                <a:latin typeface="NewBaskerville-Roman"/>
              </a:rPr>
              <a:t>XML databases </a:t>
            </a:r>
            <a:endParaRPr lang="en-US" altLang="zh-CN" dirty="0">
              <a:solidFill>
                <a:schemeClr val="bg1"/>
              </a:solidFill>
              <a:latin typeface="NewBaskerville-Roman"/>
            </a:endParaRPr>
          </a:p>
          <a:p>
            <a:r>
              <a:rPr lang="fr-FR" altLang="zh-CN" sz="2400" b="1" dirty="0">
                <a:solidFill>
                  <a:schemeClr val="bg1"/>
                </a:solidFill>
                <a:latin typeface="NewBaskerville-Bold"/>
              </a:rPr>
              <a:t>P</a:t>
            </a:r>
            <a:r>
              <a:rPr lang="fr-FR" altLang="zh-CN" b="1" dirty="0">
                <a:solidFill>
                  <a:schemeClr val="bg1"/>
                </a:solidFill>
                <a:latin typeface="NewBaskerville-Bold"/>
              </a:rPr>
              <a:t>ART </a:t>
            </a:r>
            <a:r>
              <a:rPr lang="fr-FR" altLang="zh-CN" sz="2400" b="1" dirty="0">
                <a:solidFill>
                  <a:schemeClr val="bg1"/>
                </a:solidFill>
                <a:latin typeface="NewBaskerville-Bold"/>
              </a:rPr>
              <a:t>3 N</a:t>
            </a:r>
            <a:r>
              <a:rPr lang="fr-FR" altLang="zh-CN" b="1" dirty="0">
                <a:solidFill>
                  <a:schemeClr val="bg1"/>
                </a:solidFill>
                <a:latin typeface="NewBaskerville-Bold"/>
              </a:rPr>
              <a:t>O</a:t>
            </a:r>
            <a:r>
              <a:rPr lang="fr-FR" altLang="zh-CN" sz="2400" b="1" dirty="0">
                <a:solidFill>
                  <a:schemeClr val="bg1"/>
                </a:solidFill>
                <a:latin typeface="NewBaskerville-Bold"/>
              </a:rPr>
              <a:t>SQL </a:t>
            </a:r>
            <a:r>
              <a:rPr lang="fr-FR" altLang="zh-CN" b="1" dirty="0">
                <a:solidFill>
                  <a:schemeClr val="bg1"/>
                </a:solidFill>
                <a:latin typeface="NewBaskerville-Bold"/>
              </a:rPr>
              <a:t>SOLUTIONS </a:t>
            </a:r>
            <a:r>
              <a:rPr lang="fr-FR" altLang="zh-CN" sz="2400" b="1" dirty="0" smtClean="0">
                <a:solidFill>
                  <a:schemeClr val="bg1"/>
                </a:solidFill>
                <a:latin typeface="NewBaskerville-Bold"/>
              </a:rPr>
              <a:t> </a:t>
            </a:r>
            <a:endParaRPr lang="fr-FR" altLang="zh-CN" sz="2400" b="1" dirty="0">
              <a:solidFill>
                <a:schemeClr val="bg1"/>
              </a:solidFill>
              <a:latin typeface="NewBaskerville-Bold"/>
            </a:endParaRPr>
          </a:p>
          <a:p>
            <a:pPr lvl="1"/>
            <a:r>
              <a:rPr lang="en-US" altLang="zh-CN" sz="1400" dirty="0">
                <a:solidFill>
                  <a:schemeClr val="bg1"/>
                </a:solidFill>
                <a:latin typeface="FranklinGothic-Book"/>
              </a:rPr>
              <a:t>6 </a:t>
            </a:r>
            <a:r>
              <a:rPr lang="en-US" altLang="zh-CN" dirty="0" smtClean="0">
                <a:solidFill>
                  <a:schemeClr val="bg1"/>
                </a:solidFill>
                <a:latin typeface="NewBaskerville-Roman"/>
              </a:rPr>
              <a:t>Using </a:t>
            </a:r>
            <a:r>
              <a:rPr lang="en-US" altLang="zh-CN" dirty="0">
                <a:solidFill>
                  <a:schemeClr val="bg1"/>
                </a:solidFill>
                <a:latin typeface="NewBaskerville-Roman"/>
              </a:rPr>
              <a:t>NoSQL to manage big data </a:t>
            </a:r>
            <a:endParaRPr lang="en-US" altLang="zh-CN" dirty="0">
              <a:solidFill>
                <a:schemeClr val="bg1"/>
              </a:solidFill>
              <a:latin typeface="NewBaskerville-Roman"/>
            </a:endParaRPr>
          </a:p>
          <a:p>
            <a:pPr lvl="1"/>
            <a:r>
              <a:rPr lang="en-US" altLang="zh-CN" sz="1400" dirty="0">
                <a:solidFill>
                  <a:schemeClr val="bg1"/>
                </a:solidFill>
                <a:latin typeface="FranklinGothic-Book"/>
              </a:rPr>
              <a:t>7 </a:t>
            </a:r>
            <a:r>
              <a:rPr lang="en-US" altLang="zh-CN" dirty="0" smtClean="0">
                <a:solidFill>
                  <a:schemeClr val="bg1"/>
                </a:solidFill>
                <a:latin typeface="NewBaskerville-Roman"/>
              </a:rPr>
              <a:t>Finding </a:t>
            </a:r>
            <a:r>
              <a:rPr lang="en-US" altLang="zh-CN" dirty="0">
                <a:solidFill>
                  <a:schemeClr val="bg1"/>
                </a:solidFill>
                <a:latin typeface="NewBaskerville-Roman"/>
              </a:rPr>
              <a:t>information with NoSQL search </a:t>
            </a:r>
            <a:endParaRPr lang="en-US" altLang="zh-CN" dirty="0">
              <a:solidFill>
                <a:schemeClr val="bg1"/>
              </a:solidFill>
              <a:latin typeface="NewBaskerville-Roman"/>
            </a:endParaRPr>
          </a:p>
          <a:p>
            <a:pPr lvl="1"/>
            <a:r>
              <a:rPr lang="en-US" altLang="zh-CN" sz="1400" dirty="0">
                <a:solidFill>
                  <a:schemeClr val="bg1"/>
                </a:solidFill>
                <a:latin typeface="FranklinGothic-Book"/>
              </a:rPr>
              <a:t>8 </a:t>
            </a:r>
            <a:r>
              <a:rPr lang="en-US" altLang="zh-CN" dirty="0" smtClean="0">
                <a:solidFill>
                  <a:schemeClr val="bg1"/>
                </a:solidFill>
                <a:latin typeface="NewBaskerville-Roman"/>
              </a:rPr>
              <a:t>Building </a:t>
            </a:r>
            <a:r>
              <a:rPr lang="en-US" altLang="zh-CN" dirty="0">
                <a:solidFill>
                  <a:schemeClr val="bg1"/>
                </a:solidFill>
                <a:latin typeface="NewBaskerville-Roman"/>
              </a:rPr>
              <a:t>high-availability solutions with NoSQL </a:t>
            </a:r>
            <a:endParaRPr lang="en-US" altLang="zh-CN" dirty="0">
              <a:solidFill>
                <a:schemeClr val="bg1"/>
              </a:solidFill>
              <a:latin typeface="NewBaskerville-Roman"/>
            </a:endParaRPr>
          </a:p>
          <a:p>
            <a:pPr lvl="1"/>
            <a:r>
              <a:rPr lang="en-US" altLang="zh-CN" sz="1400" dirty="0">
                <a:solidFill>
                  <a:schemeClr val="bg1"/>
                </a:solidFill>
                <a:latin typeface="FranklinGothic-Book"/>
              </a:rPr>
              <a:t>9 </a:t>
            </a:r>
            <a:r>
              <a:rPr lang="en-US" altLang="zh-CN" dirty="0" smtClean="0">
                <a:solidFill>
                  <a:schemeClr val="bg1"/>
                </a:solidFill>
                <a:latin typeface="NewBaskerville-Roman"/>
              </a:rPr>
              <a:t>Increasing </a:t>
            </a:r>
            <a:r>
              <a:rPr lang="en-US" altLang="zh-CN" dirty="0">
                <a:solidFill>
                  <a:schemeClr val="bg1"/>
                </a:solidFill>
                <a:latin typeface="NewBaskerville-Roman"/>
              </a:rPr>
              <a:t>agility with NoSQL </a:t>
            </a:r>
            <a:endParaRPr lang="en-US" altLang="zh-CN" dirty="0">
              <a:solidFill>
                <a:schemeClr val="bg1"/>
              </a:solidFill>
              <a:latin typeface="NewBaskerville-Roman"/>
            </a:endParaRPr>
          </a:p>
          <a:p>
            <a:r>
              <a:rPr lang="en-US" altLang="zh-CN" sz="2400" b="1" dirty="0">
                <a:solidFill>
                  <a:schemeClr val="bg1"/>
                </a:solidFill>
                <a:latin typeface="NewBaskerville-Bold"/>
              </a:rPr>
              <a:t>P</a:t>
            </a:r>
            <a:r>
              <a:rPr lang="en-US" altLang="zh-CN" b="1" dirty="0">
                <a:solidFill>
                  <a:schemeClr val="bg1"/>
                </a:solidFill>
                <a:latin typeface="NewBaskerville-Bold"/>
              </a:rPr>
              <a:t>ART </a:t>
            </a:r>
            <a:r>
              <a:rPr lang="en-US" altLang="zh-CN" sz="2400" b="1" dirty="0">
                <a:solidFill>
                  <a:schemeClr val="bg1"/>
                </a:solidFill>
                <a:latin typeface="NewBaskerville-Bold"/>
              </a:rPr>
              <a:t>4 A</a:t>
            </a:r>
            <a:r>
              <a:rPr lang="en-US" altLang="zh-CN" b="1" dirty="0">
                <a:solidFill>
                  <a:schemeClr val="bg1"/>
                </a:solidFill>
                <a:latin typeface="NewBaskerville-Bold"/>
              </a:rPr>
              <a:t>DVANCED TOPICS </a:t>
            </a:r>
            <a:endParaRPr lang="en-US" altLang="zh-CN" sz="2400" b="1" dirty="0">
              <a:solidFill>
                <a:schemeClr val="bg1"/>
              </a:solidFill>
              <a:latin typeface="NewBaskerville-Bold"/>
            </a:endParaRPr>
          </a:p>
          <a:p>
            <a:pPr lvl="1"/>
            <a:r>
              <a:rPr lang="en-US" altLang="zh-CN" sz="1400" dirty="0">
                <a:solidFill>
                  <a:schemeClr val="bg1"/>
                </a:solidFill>
                <a:latin typeface="FranklinGothic-Book"/>
              </a:rPr>
              <a:t>10 </a:t>
            </a:r>
            <a:r>
              <a:rPr lang="en-US" altLang="zh-CN" dirty="0" smtClean="0">
                <a:solidFill>
                  <a:schemeClr val="bg1"/>
                </a:solidFill>
                <a:latin typeface="NewBaskerville-Roman"/>
              </a:rPr>
              <a:t>NoSQL </a:t>
            </a:r>
            <a:r>
              <a:rPr lang="en-US" altLang="zh-CN" dirty="0">
                <a:solidFill>
                  <a:schemeClr val="bg1"/>
                </a:solidFill>
                <a:latin typeface="NewBaskerville-Roman"/>
              </a:rPr>
              <a:t>and functional programming </a:t>
            </a:r>
            <a:endParaRPr lang="en-US" altLang="zh-CN" dirty="0">
              <a:solidFill>
                <a:schemeClr val="bg1"/>
              </a:solidFill>
              <a:latin typeface="NewBaskerville-Roman"/>
            </a:endParaRPr>
          </a:p>
          <a:p>
            <a:pPr lvl="1"/>
            <a:r>
              <a:rPr lang="en-US" altLang="zh-CN" sz="1400" dirty="0">
                <a:solidFill>
                  <a:schemeClr val="bg1"/>
                </a:solidFill>
                <a:latin typeface="FranklinGothic-Book"/>
              </a:rPr>
              <a:t>11 </a:t>
            </a:r>
            <a:r>
              <a:rPr lang="en-US" altLang="zh-CN" dirty="0" smtClean="0">
                <a:solidFill>
                  <a:schemeClr val="bg1"/>
                </a:solidFill>
                <a:latin typeface="NewBaskerville-Roman"/>
              </a:rPr>
              <a:t>Security</a:t>
            </a:r>
            <a:r>
              <a:rPr lang="en-US" altLang="zh-CN" dirty="0">
                <a:solidFill>
                  <a:schemeClr val="bg1"/>
                </a:solidFill>
                <a:latin typeface="NewBaskerville-Roman"/>
              </a:rPr>
              <a:t>: protecting data in your NoSQL systems </a:t>
            </a:r>
            <a:endParaRPr lang="en-US" altLang="zh-CN" dirty="0">
              <a:solidFill>
                <a:schemeClr val="bg1"/>
              </a:solidFill>
              <a:latin typeface="NewBaskerville-Roman"/>
            </a:endParaRPr>
          </a:p>
          <a:p>
            <a:pPr lvl="1"/>
            <a:r>
              <a:rPr lang="en-US" altLang="zh-CN" sz="1400" dirty="0">
                <a:solidFill>
                  <a:schemeClr val="bg1"/>
                </a:solidFill>
                <a:latin typeface="FranklinGothic-Book"/>
              </a:rPr>
              <a:t>12 </a:t>
            </a:r>
            <a:r>
              <a:rPr lang="en-US" altLang="zh-CN" dirty="0" smtClean="0">
                <a:solidFill>
                  <a:schemeClr val="bg1"/>
                </a:solidFill>
                <a:latin typeface="NewBaskerville-Roman"/>
              </a:rPr>
              <a:t>Selecting </a:t>
            </a:r>
            <a:r>
              <a:rPr lang="en-US" altLang="zh-CN" dirty="0">
                <a:solidFill>
                  <a:schemeClr val="bg1"/>
                </a:solidFill>
                <a:latin typeface="NewBaskerville-Roman"/>
              </a:rPr>
              <a:t>the right NoSQL solution </a:t>
            </a:r>
            <a:endParaRPr lang="zh-CN" altLang="en-US" dirty="0">
              <a:solidFill>
                <a:schemeClr val="bg1"/>
              </a:solidFill>
            </a:endParaRPr>
          </a:p>
        </p:txBody>
      </p:sp>
    </p:spTree>
  </p:cSld>
  <p:clrMapOvr>
    <a:masterClrMapping/>
  </p:clrMapOvr>
  <p:transition>
    <p:blinds dir="ver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endParaRPr lang="zh-CN" altLang="en-US" dirty="0" smtClean="0"/>
          </a:p>
        </p:txBody>
      </p:sp>
      <p:sp>
        <p:nvSpPr>
          <p:cNvPr id="35844" name="文本占位符 4"/>
          <p:cNvSpPr>
            <a:spLocks noGrp="1"/>
          </p:cNvSpPr>
          <p:nvPr>
            <p:ph type="body" sz="quarter" idx="13"/>
          </p:nvPr>
        </p:nvSpPr>
        <p:spPr>
          <a:ln w="9525"/>
        </p:spPr>
        <p:txBody>
          <a:bodyPr/>
          <a:lstStyle/>
          <a:p>
            <a:r>
              <a:rPr lang="en-US" altLang="zh-CN" dirty="0" smtClean="0"/>
              <a:t>▼第4章【技术与工具】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►如何继续学习</a:t>
            </a:r>
            <a:endParaRPr lang="zh-CN" altLang="en-US"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718184" y="1346285"/>
            <a:ext cx="3725733" cy="5057595"/>
          </a:xfrm>
          <a:prstGeom prst="rect">
            <a:avLst/>
          </a:prstGeom>
          <a:ln>
            <a:noFill/>
          </a:ln>
          <a:effectLst>
            <a:outerShdw blurRad="292100" dist="139700" dir="2700000" algn="tl" rotWithShape="0">
              <a:srgbClr val="333333">
                <a:alpha val="65000"/>
              </a:srgbClr>
            </a:outerShdw>
          </a:effectLst>
        </p:spPr>
      </p:pic>
      <p:graphicFrame>
        <p:nvGraphicFramePr>
          <p:cNvPr id="5" name="图示 4"/>
          <p:cNvGraphicFramePr/>
          <p:nvPr/>
        </p:nvGraphicFramePr>
        <p:xfrm>
          <a:off x="6518706" y="1346286"/>
          <a:ext cx="4680520" cy="52092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blinds dir="ver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endParaRPr lang="zh-CN" altLang="en-US" dirty="0" smtClean="0"/>
          </a:p>
        </p:txBody>
      </p:sp>
      <p:sp>
        <p:nvSpPr>
          <p:cNvPr id="35844" name="文本占位符 4"/>
          <p:cNvSpPr>
            <a:spLocks noGrp="1"/>
          </p:cNvSpPr>
          <p:nvPr>
            <p:ph type="body" sz="quarter" idx="13"/>
          </p:nvPr>
        </p:nvSpPr>
        <p:spPr>
          <a:ln w="9525"/>
        </p:spPr>
        <p:txBody>
          <a:bodyPr/>
          <a:lstStyle/>
          <a:p>
            <a:r>
              <a:rPr lang="en-US" altLang="zh-CN" dirty="0" smtClean="0"/>
              <a:t>▼第4章【技术与工具】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►如何继续学习</a:t>
            </a:r>
            <a:endParaRPr lang="zh-CN" altLang="en-US"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717050" y="1200150"/>
            <a:ext cx="4572000" cy="5657850"/>
          </a:xfrm>
          <a:prstGeom prst="rect">
            <a:avLst/>
          </a:prstGeom>
        </p:spPr>
      </p:pic>
      <p:graphicFrame>
        <p:nvGraphicFramePr>
          <p:cNvPr id="5" name="图示 4"/>
          <p:cNvGraphicFramePr/>
          <p:nvPr/>
        </p:nvGraphicFramePr>
        <p:xfrm>
          <a:off x="6960096" y="3645024"/>
          <a:ext cx="4608512" cy="26950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blinds dir="ver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endParaRPr lang="zh-CN" altLang="en-US" dirty="0" smtClean="0"/>
          </a:p>
        </p:txBody>
      </p:sp>
      <p:sp>
        <p:nvSpPr>
          <p:cNvPr id="35844" name="文本占位符 4"/>
          <p:cNvSpPr>
            <a:spLocks noGrp="1"/>
          </p:cNvSpPr>
          <p:nvPr>
            <p:ph type="body" sz="quarter" idx="13"/>
          </p:nvPr>
        </p:nvSpPr>
        <p:spPr>
          <a:ln w="9525"/>
        </p:spPr>
        <p:txBody>
          <a:bodyPr/>
          <a:lstStyle/>
          <a:p>
            <a:r>
              <a:rPr lang="en-US" altLang="zh-CN" dirty="0" smtClean="0"/>
              <a:t>▼第4章【技术与工具】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►如何继续学习</a:t>
            </a:r>
            <a:endParaRPr lang="zh-CN" altLang="en-US" dirty="0"/>
          </a:p>
        </p:txBody>
      </p:sp>
      <p:pic>
        <p:nvPicPr>
          <p:cNvPr id="5" name="图片 4"/>
          <p:cNvPicPr>
            <a:picLocks noChangeAspect="1"/>
          </p:cNvPicPr>
          <p:nvPr/>
        </p:nvPicPr>
        <p:blipFill>
          <a:blip r:embed="rId1"/>
          <a:stretch>
            <a:fillRect/>
          </a:stretch>
        </p:blipFill>
        <p:spPr>
          <a:xfrm>
            <a:off x="767408" y="1332965"/>
            <a:ext cx="4185779" cy="5107051"/>
          </a:xfrm>
          <a:prstGeom prst="rect">
            <a:avLst/>
          </a:prstGeom>
        </p:spPr>
      </p:pic>
      <p:sp>
        <p:nvSpPr>
          <p:cNvPr id="6" name="矩形 5"/>
          <p:cNvSpPr/>
          <p:nvPr/>
        </p:nvSpPr>
        <p:spPr>
          <a:xfrm>
            <a:off x="5429245" y="1484511"/>
            <a:ext cx="6096000" cy="923330"/>
          </a:xfrm>
          <a:prstGeom prst="rect">
            <a:avLst/>
          </a:prstGeom>
        </p:spPr>
        <p:txBody>
          <a:bodyPr>
            <a:spAutoFit/>
          </a:bodyPr>
          <a:lstStyle/>
          <a:p>
            <a:r>
              <a:rPr lang="en-US" altLang="zh-CN" dirty="0" err="1">
                <a:solidFill>
                  <a:srgbClr val="222222"/>
                </a:solidFill>
                <a:latin typeface="Arial" panose="020B0604020202020204" pitchFamily="34" charset="0"/>
              </a:rPr>
              <a:t>Celko</a:t>
            </a:r>
            <a:r>
              <a:rPr lang="en-US" altLang="zh-CN" dirty="0">
                <a:solidFill>
                  <a:srgbClr val="222222"/>
                </a:solidFill>
                <a:latin typeface="Arial" panose="020B0604020202020204" pitchFamily="34" charset="0"/>
              </a:rPr>
              <a:t>, Joe. </a:t>
            </a:r>
            <a:r>
              <a:rPr lang="en-US" altLang="zh-CN" i="1" dirty="0">
                <a:solidFill>
                  <a:srgbClr val="222222"/>
                </a:solidFill>
                <a:latin typeface="Arial" panose="020B0604020202020204" pitchFamily="34" charset="0"/>
              </a:rPr>
              <a:t>Joe </a:t>
            </a:r>
            <a:r>
              <a:rPr lang="en-US" altLang="zh-CN" i="1" dirty="0" err="1">
                <a:solidFill>
                  <a:srgbClr val="222222"/>
                </a:solidFill>
                <a:latin typeface="Arial" panose="020B0604020202020204" pitchFamily="34" charset="0"/>
              </a:rPr>
              <a:t>Celko’s</a:t>
            </a:r>
            <a:r>
              <a:rPr lang="en-US" altLang="zh-CN" i="1" dirty="0">
                <a:solidFill>
                  <a:srgbClr val="222222"/>
                </a:solidFill>
                <a:latin typeface="Arial" panose="020B0604020202020204" pitchFamily="34" charset="0"/>
              </a:rPr>
              <a:t> complete guide to NoSQL: What every SQL professional needs to know about non-relational databases</a:t>
            </a:r>
            <a:r>
              <a:rPr lang="en-US" altLang="zh-CN" dirty="0">
                <a:solidFill>
                  <a:srgbClr val="222222"/>
                </a:solidFill>
                <a:latin typeface="Arial" panose="020B0604020202020204" pitchFamily="34" charset="0"/>
              </a:rPr>
              <a:t>. </a:t>
            </a:r>
            <a:r>
              <a:rPr lang="en-US" altLang="zh-CN" dirty="0" err="1">
                <a:solidFill>
                  <a:srgbClr val="222222"/>
                </a:solidFill>
                <a:latin typeface="Arial" panose="020B0604020202020204" pitchFamily="34" charset="0"/>
              </a:rPr>
              <a:t>Newnes</a:t>
            </a:r>
            <a:r>
              <a:rPr lang="en-US" altLang="zh-CN" dirty="0">
                <a:solidFill>
                  <a:srgbClr val="222222"/>
                </a:solidFill>
                <a:latin typeface="Arial" panose="020B0604020202020204" pitchFamily="34" charset="0"/>
              </a:rPr>
              <a:t>, 2013.</a:t>
            </a:r>
            <a:endParaRPr lang="zh-CN" altLang="en-US" dirty="0"/>
          </a:p>
        </p:txBody>
      </p:sp>
      <p:pic>
        <p:nvPicPr>
          <p:cNvPr id="169986" name="Picture 2" descr="https://images-na.ssl-images-amazon.com/images/I/51oSs03atkL._SX403_BO1,204,203,200_.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0900" y="2852936"/>
            <a:ext cx="2741345" cy="3384376"/>
          </a:xfrm>
          <a:prstGeom prst="rect">
            <a:avLst/>
          </a:prstGeom>
          <a:noFill/>
          <a:extLst>
            <a:ext uri="{909E8E84-426E-40DD-AFC4-6F175D3DCCD1}">
              <a14:hiddenFill xmlns:a14="http://schemas.microsoft.com/office/drawing/2010/main">
                <a:solidFill>
                  <a:srgbClr val="FFFFFF"/>
                </a:solidFill>
              </a14:hiddenFill>
            </a:ext>
          </a:extLst>
        </p:spPr>
      </p:pic>
      <p:pic>
        <p:nvPicPr>
          <p:cNvPr id="169988" name="Picture 4" descr="Joe Celk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80376" y="3452191"/>
            <a:ext cx="2381250" cy="28194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blinds dir="ver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endParaRPr lang="zh-CN" altLang="en-US" dirty="0" smtClean="0"/>
          </a:p>
        </p:txBody>
      </p:sp>
      <p:sp>
        <p:nvSpPr>
          <p:cNvPr id="35844" name="文本占位符 4"/>
          <p:cNvSpPr>
            <a:spLocks noGrp="1"/>
          </p:cNvSpPr>
          <p:nvPr>
            <p:ph type="body" sz="quarter" idx="13"/>
          </p:nvPr>
        </p:nvSpPr>
        <p:spPr>
          <a:ln w="9525"/>
        </p:spPr>
        <p:txBody>
          <a:bodyPr/>
          <a:lstStyle/>
          <a:p>
            <a:r>
              <a:rPr lang="en-US" altLang="zh-CN" dirty="0" smtClean="0"/>
              <a:t>▼第4章【技术与工具】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►如何继续学习</a:t>
            </a:r>
            <a:endParaRPr lang="zh-CN" altLang="en-US"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43472" y="1458943"/>
            <a:ext cx="4098370" cy="5138409"/>
          </a:xfrm>
          <a:prstGeom prst="rect">
            <a:avLst/>
          </a:prstGeom>
          <a:ln>
            <a:noFill/>
          </a:ln>
          <a:effectLst>
            <a:outerShdw blurRad="292100" dist="139700" dir="2700000" algn="tl" rotWithShape="0">
              <a:srgbClr val="333333">
                <a:alpha val="65000"/>
              </a:srgbClr>
            </a:outerShdw>
          </a:effectLst>
        </p:spPr>
      </p:pic>
      <p:graphicFrame>
        <p:nvGraphicFramePr>
          <p:cNvPr id="2" name="图示 1"/>
          <p:cNvGraphicFramePr/>
          <p:nvPr/>
        </p:nvGraphicFramePr>
        <p:xfrm>
          <a:off x="6492451" y="3356992"/>
          <a:ext cx="3816424" cy="30586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blinds dir="ver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endParaRPr lang="zh-CN" altLang="en-US" dirty="0" smtClean="0"/>
          </a:p>
        </p:txBody>
      </p:sp>
      <p:sp>
        <p:nvSpPr>
          <p:cNvPr id="35844" name="文本占位符 4"/>
          <p:cNvSpPr>
            <a:spLocks noGrp="1"/>
          </p:cNvSpPr>
          <p:nvPr>
            <p:ph type="body" sz="quarter" idx="13"/>
          </p:nvPr>
        </p:nvSpPr>
        <p:spPr>
          <a:ln w="9525"/>
        </p:spPr>
        <p:txBody>
          <a:bodyPr/>
          <a:lstStyle/>
          <a:p>
            <a:r>
              <a:rPr lang="en-US" altLang="zh-CN" dirty="0" smtClean="0"/>
              <a:t>▼第4章【技术与工具】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►如何继续学习</a:t>
            </a:r>
            <a:endParaRPr lang="zh-CN" altLang="en-US" dirty="0"/>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27448" y="1212395"/>
            <a:ext cx="4476750" cy="5410200"/>
          </a:xfrm>
          <a:prstGeom prst="rect">
            <a:avLst/>
          </a:prstGeom>
          <a:ln>
            <a:noFill/>
          </a:ln>
          <a:effectLst>
            <a:outerShdw blurRad="292100" dist="139700" dir="2700000" algn="tl" rotWithShape="0">
              <a:srgbClr val="333333">
                <a:alpha val="65000"/>
              </a:srgbClr>
            </a:outerShdw>
          </a:effectLst>
        </p:spPr>
      </p:pic>
      <p:graphicFrame>
        <p:nvGraphicFramePr>
          <p:cNvPr id="2" name="图示 1"/>
          <p:cNvGraphicFramePr/>
          <p:nvPr/>
        </p:nvGraphicFramePr>
        <p:xfrm>
          <a:off x="6079841" y="1844825"/>
          <a:ext cx="5344751" cy="45009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blinds dir="ver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endParaRPr lang="zh-CN" altLang="en-US" dirty="0" smtClean="0"/>
          </a:p>
        </p:txBody>
      </p:sp>
      <p:sp>
        <p:nvSpPr>
          <p:cNvPr id="35844" name="文本占位符 4"/>
          <p:cNvSpPr>
            <a:spLocks noGrp="1"/>
          </p:cNvSpPr>
          <p:nvPr>
            <p:ph type="body" sz="quarter" idx="13"/>
          </p:nvPr>
        </p:nvSpPr>
        <p:spPr>
          <a:ln w="9525"/>
        </p:spPr>
        <p:txBody>
          <a:bodyPr/>
          <a:lstStyle/>
          <a:p>
            <a:r>
              <a:rPr lang="en-US" altLang="zh-CN" dirty="0" smtClean="0"/>
              <a:t>▼第4章【技术与工具】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►如何继续学习</a:t>
            </a:r>
            <a:endParaRPr lang="zh-CN" altLang="en-US" dirty="0"/>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59496" y="1346285"/>
            <a:ext cx="3611393" cy="4646555"/>
          </a:xfrm>
          <a:prstGeom prst="rect">
            <a:avLst/>
          </a:prstGeom>
          <a:ln>
            <a:noFill/>
          </a:ln>
          <a:effectLst>
            <a:outerShdw blurRad="292100" dist="139700" dir="2700000" algn="tl" rotWithShape="0">
              <a:srgbClr val="333333">
                <a:alpha val="65000"/>
              </a:srgbClr>
            </a:outerShdw>
          </a:effectLst>
        </p:spPr>
      </p:pic>
      <p:graphicFrame>
        <p:nvGraphicFramePr>
          <p:cNvPr id="5" name="图示 4"/>
          <p:cNvGraphicFramePr/>
          <p:nvPr/>
        </p:nvGraphicFramePr>
        <p:xfrm>
          <a:off x="6384032" y="2798934"/>
          <a:ext cx="4176464" cy="32047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blinds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标题 1"/>
          <p:cNvSpPr>
            <a:spLocks noGrp="1"/>
          </p:cNvSpPr>
          <p:nvPr>
            <p:ph type="ctrTitle"/>
          </p:nvPr>
        </p:nvSpPr>
        <p:spPr>
          <a:xfrm>
            <a:off x="983432" y="1375296"/>
            <a:ext cx="9793088" cy="2871192"/>
          </a:xfrm>
        </p:spPr>
        <p:txBody>
          <a:bodyPr/>
          <a:lstStyle/>
          <a:p>
            <a:pPr algn="l">
              <a:lnSpc>
                <a:spcPct val="150000"/>
              </a:lnSpc>
            </a:pPr>
            <a:r>
              <a:rPr lang="en-US" altLang="zh-CN" dirty="0">
                <a:solidFill>
                  <a:srgbClr val="C00000"/>
                </a:solidFill>
              </a:rPr>
              <a:t>4.8  </a:t>
            </a:r>
            <a:r>
              <a:rPr lang="zh-CN" altLang="en-US" dirty="0">
                <a:solidFill>
                  <a:srgbClr val="C00000"/>
                </a:solidFill>
              </a:rPr>
              <a:t>如何继续</a:t>
            </a:r>
            <a:r>
              <a:rPr lang="zh-CN" altLang="en-US" dirty="0">
                <a:solidFill>
                  <a:srgbClr val="C00000"/>
                </a:solidFill>
              </a:rPr>
              <a:t>学习</a:t>
            </a:r>
            <a:endParaRPr lang="zh-CN" altLang="en-US" dirty="0">
              <a:solidFill>
                <a:srgbClr val="C00000"/>
              </a:solidFill>
            </a:endParaRPr>
          </a:p>
        </p:txBody>
      </p:sp>
      <p:sp>
        <p:nvSpPr>
          <p:cNvPr id="14339" name="副标题 2"/>
          <p:cNvSpPr>
            <a:spLocks noGrp="1"/>
          </p:cNvSpPr>
          <p:nvPr>
            <p:ph type="subTitle" idx="1"/>
          </p:nvPr>
        </p:nvSpPr>
        <p:spPr>
          <a:xfrm>
            <a:off x="4655840" y="4437112"/>
            <a:ext cx="5040560" cy="1752600"/>
          </a:xfrm>
        </p:spPr>
        <p:txBody>
          <a:bodyPr/>
          <a:lstStyle/>
          <a:p>
            <a:r>
              <a:rPr lang="zh-CN" altLang="en-US" dirty="0"/>
              <a:t>朝乐门 </a:t>
            </a:r>
            <a:endParaRPr lang="en-US" altLang="zh-CN" dirty="0"/>
          </a:p>
          <a:p>
            <a:pPr marL="457200" lvl="1" indent="0">
              <a:buNone/>
            </a:pPr>
            <a:r>
              <a:rPr lang="zh-CN" altLang="en-US" dirty="0"/>
              <a:t>中国人民大学</a:t>
            </a:r>
            <a:endParaRPr lang="en-US" altLang="zh-CN" dirty="0"/>
          </a:p>
          <a:p>
            <a:pPr marL="457200" lvl="1" indent="0">
              <a:buNone/>
            </a:pPr>
            <a:r>
              <a:rPr lang="en-US" altLang="zh-CN" dirty="0"/>
              <a:t>chaolemen@ruc.edu.cn</a:t>
            </a:r>
            <a:endParaRPr lang="zh-CN" altLang="en-US" dirty="0"/>
          </a:p>
        </p:txBody>
      </p:sp>
    </p:spTree>
  </p:cSld>
  <p:clrMapOvr>
    <a:masterClrMapping/>
  </p:clrMapOvr>
  <p:transition>
    <p:blinds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endParaRPr lang="zh-CN" altLang="en-US" dirty="0" smtClean="0"/>
          </a:p>
        </p:txBody>
      </p:sp>
      <p:sp>
        <p:nvSpPr>
          <p:cNvPr id="35844" name="文本占位符 4"/>
          <p:cNvSpPr>
            <a:spLocks noGrp="1"/>
          </p:cNvSpPr>
          <p:nvPr>
            <p:ph type="body" sz="quarter" idx="13"/>
          </p:nvPr>
        </p:nvSpPr>
        <p:spPr>
          <a:ln w="9525"/>
        </p:spPr>
        <p:txBody>
          <a:bodyPr/>
          <a:lstStyle/>
          <a:p>
            <a:r>
              <a:rPr lang="en-US" altLang="zh-CN" dirty="0" smtClean="0"/>
              <a:t>▼第4章【技术与工具】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►如何继续学习</a:t>
            </a:r>
            <a:endParaRPr lang="zh-CN" altLang="en-US" dirty="0"/>
          </a:p>
        </p:txBody>
      </p:sp>
      <p:graphicFrame>
        <p:nvGraphicFramePr>
          <p:cNvPr id="2" name="图示 1"/>
          <p:cNvGraphicFramePr/>
          <p:nvPr/>
        </p:nvGraphicFramePr>
        <p:xfrm>
          <a:off x="6240016" y="3755376"/>
          <a:ext cx="4392488" cy="2464904"/>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7" name="内容占位符 5"/>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1441031" y="1844824"/>
            <a:ext cx="3960440" cy="4375456"/>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p:blinds dir="ver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4"/>
          <p:cNvSpPr>
            <a:spLocks noGrp="1"/>
          </p:cNvSpPr>
          <p:nvPr>
            <p:ph type="body" sz="quarter" idx="14"/>
          </p:nvPr>
        </p:nvSpPr>
        <p:spPr>
          <a:xfrm>
            <a:off x="5595938" y="1"/>
            <a:ext cx="3498850" cy="214313"/>
          </a:xfrm>
          <a:ln w="9525"/>
        </p:spPr>
        <p:txBody>
          <a:bodyPr/>
          <a:lstStyle/>
          <a:p>
            <a:r>
              <a:rPr lang="zh-CN" altLang="en-US" dirty="0">
                <a:latin typeface="Arial" panose="020B0604020202020204" pitchFamily="34" charset="0"/>
                <a:cs typeface="Arial" panose="020B0604020202020204" pitchFamily="34" charset="0"/>
              </a:rPr>
              <a:t>►</a:t>
            </a:r>
            <a:r>
              <a:rPr lang="zh-CN" altLang="en-US" dirty="0"/>
              <a:t>结束</a:t>
            </a:r>
            <a:endParaRPr lang="zh-CN" altLang="en-US" dirty="0"/>
          </a:p>
        </p:txBody>
      </p:sp>
      <p:sp>
        <p:nvSpPr>
          <p:cNvPr id="19" name="文本框 18"/>
          <p:cNvSpPr txBox="1"/>
          <p:nvPr/>
        </p:nvSpPr>
        <p:spPr>
          <a:xfrm flipH="1">
            <a:off x="4799856" y="6170202"/>
            <a:ext cx="1575916" cy="276999"/>
          </a:xfrm>
          <a:prstGeom prst="rect">
            <a:avLst/>
          </a:prstGeom>
          <a:noFill/>
        </p:spPr>
        <p:txBody>
          <a:bodyPr wrap="square" rtlCol="0">
            <a:spAutoFit/>
          </a:bodyPr>
          <a:lstStyle/>
          <a:p>
            <a:pPr algn="ctr"/>
            <a:r>
              <a:rPr lang="zh-CN" altLang="en-US" sz="1200" dirty="0"/>
              <a:t>微信公众号</a:t>
            </a:r>
            <a:endParaRPr lang="zh-CN" altLang="en-US" sz="1200" dirty="0"/>
          </a:p>
        </p:txBody>
      </p:sp>
      <p:sp>
        <p:nvSpPr>
          <p:cNvPr id="21" name="文本框 20"/>
          <p:cNvSpPr txBox="1"/>
          <p:nvPr/>
        </p:nvSpPr>
        <p:spPr>
          <a:xfrm flipH="1">
            <a:off x="1345218" y="6145409"/>
            <a:ext cx="1575916" cy="276999"/>
          </a:xfrm>
          <a:prstGeom prst="rect">
            <a:avLst/>
          </a:prstGeom>
          <a:noFill/>
        </p:spPr>
        <p:txBody>
          <a:bodyPr wrap="square" rtlCol="0">
            <a:spAutoFit/>
          </a:bodyPr>
          <a:lstStyle/>
          <a:p>
            <a:pPr algn="ctr"/>
            <a:r>
              <a:rPr lang="zh-CN" altLang="en-US" sz="1200" dirty="0"/>
              <a:t>参考书目</a:t>
            </a:r>
            <a:endParaRPr lang="zh-CN" altLang="en-US" sz="1200" dirty="0"/>
          </a:p>
        </p:txBody>
      </p:sp>
      <p:sp>
        <p:nvSpPr>
          <p:cNvPr id="22" name="文本框 21"/>
          <p:cNvSpPr txBox="1"/>
          <p:nvPr/>
        </p:nvSpPr>
        <p:spPr>
          <a:xfrm flipH="1">
            <a:off x="7035836" y="6153836"/>
            <a:ext cx="1575916" cy="276999"/>
          </a:xfrm>
          <a:prstGeom prst="rect">
            <a:avLst/>
          </a:prstGeom>
          <a:noFill/>
        </p:spPr>
        <p:txBody>
          <a:bodyPr wrap="square" rtlCol="0">
            <a:spAutoFit/>
          </a:bodyPr>
          <a:lstStyle/>
          <a:p>
            <a:pPr algn="ctr"/>
            <a:r>
              <a:rPr lang="zh-CN" altLang="en-US" sz="1200" dirty="0"/>
              <a:t>主讲人联系方式</a:t>
            </a:r>
            <a:endParaRPr lang="zh-CN" altLang="en-US" sz="1200" dirty="0"/>
          </a:p>
        </p:txBody>
      </p:sp>
      <p:sp>
        <p:nvSpPr>
          <p:cNvPr id="24" name="文本框 23"/>
          <p:cNvSpPr txBox="1"/>
          <p:nvPr/>
        </p:nvSpPr>
        <p:spPr>
          <a:xfrm flipH="1">
            <a:off x="9710640" y="6108433"/>
            <a:ext cx="1575916" cy="276999"/>
          </a:xfrm>
          <a:prstGeom prst="rect">
            <a:avLst/>
          </a:prstGeom>
          <a:noFill/>
        </p:spPr>
        <p:txBody>
          <a:bodyPr wrap="square" rtlCol="0">
            <a:spAutoFit/>
          </a:bodyPr>
          <a:lstStyle/>
          <a:p>
            <a:pPr algn="ctr"/>
            <a:r>
              <a:rPr lang="zh-CN" altLang="en-US" sz="1200" dirty="0"/>
              <a:t>主讲人微信</a:t>
            </a:r>
            <a:endParaRPr lang="zh-CN" altLang="en-US" sz="1200" dirty="0"/>
          </a:p>
        </p:txBody>
      </p:sp>
      <p:grpSp>
        <p:nvGrpSpPr>
          <p:cNvPr id="8" name="组合 7"/>
          <p:cNvGrpSpPr/>
          <p:nvPr/>
        </p:nvGrpSpPr>
        <p:grpSpPr>
          <a:xfrm>
            <a:off x="325120" y="687070"/>
            <a:ext cx="11080750" cy="5310505"/>
            <a:chOff x="512" y="1082"/>
            <a:chExt cx="17450" cy="8363"/>
          </a:xfrm>
        </p:grpSpPr>
        <p:pic>
          <p:nvPicPr>
            <p:cNvPr id="17" name="Picture 20" descr="thankyou"/>
            <p:cNvPicPr>
              <a:picLocks noChangeAspect="1" noChangeArrowheads="1"/>
            </p:cNvPicPr>
            <p:nvPr/>
          </p:nvPicPr>
          <p:blipFill>
            <a:blip r:embed="rId1"/>
            <a:srcRect/>
            <a:stretch>
              <a:fillRect/>
            </a:stretch>
          </p:blipFill>
          <p:spPr bwMode="auto">
            <a:xfrm>
              <a:off x="6113" y="1082"/>
              <a:ext cx="6236" cy="4187"/>
            </a:xfrm>
            <a:prstGeom prst="rect">
              <a:avLst/>
            </a:prstGeom>
            <a:noFill/>
            <a:ln w="9525">
              <a:noFill/>
              <a:miter lim="800000"/>
              <a:headEnd/>
              <a:tailEnd/>
            </a:ln>
          </p:spPr>
        </p:pic>
        <p:pic>
          <p:nvPicPr>
            <p:cNvPr id="18" name="图片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77" y="6307"/>
              <a:ext cx="3138" cy="3138"/>
            </a:xfrm>
            <a:prstGeom prst="rect">
              <a:avLst/>
            </a:prstGeom>
          </p:spPr>
        </p:pic>
        <p:sp>
          <p:nvSpPr>
            <p:cNvPr id="20" name="文本框 19"/>
            <p:cNvSpPr txBox="1"/>
            <p:nvPr/>
          </p:nvSpPr>
          <p:spPr>
            <a:xfrm>
              <a:off x="10672" y="6466"/>
              <a:ext cx="3297" cy="2763"/>
            </a:xfrm>
            <a:prstGeom prst="rect">
              <a:avLst/>
            </a:prstGeom>
            <a:solidFill>
              <a:schemeClr val="accent5">
                <a:lumMod val="2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endParaRPr lang="en-US" altLang="zh-CN" dirty="0"/>
            </a:p>
            <a:p>
              <a:pPr algn="ctr"/>
              <a:r>
                <a:rPr lang="en-US" altLang="zh-CN" dirty="0" err="1"/>
                <a:t>chaolemen</a:t>
              </a:r>
              <a:endParaRPr lang="en-US" altLang="zh-CN" dirty="0"/>
            </a:p>
            <a:p>
              <a:pPr algn="ctr"/>
              <a:endParaRPr lang="en-US" altLang="zh-CN" dirty="0"/>
            </a:p>
            <a:p>
              <a:pPr algn="ctr"/>
              <a:r>
                <a:rPr lang="en-US" altLang="zh-CN" dirty="0"/>
                <a:t>@</a:t>
              </a:r>
              <a:endParaRPr lang="en-US" altLang="zh-CN" dirty="0"/>
            </a:p>
            <a:p>
              <a:pPr algn="ctr"/>
              <a:endParaRPr lang="en-US" altLang="zh-CN" dirty="0"/>
            </a:p>
            <a:p>
              <a:pPr algn="ctr"/>
              <a:r>
                <a:rPr lang="en-US" altLang="zh-CN" dirty="0"/>
                <a:t>ruc.edu.cn</a:t>
              </a:r>
              <a:endParaRPr lang="en-US" altLang="zh-CN" dirty="0"/>
            </a:p>
          </p:txBody>
        </p:sp>
        <p:pic>
          <p:nvPicPr>
            <p:cNvPr id="23" name="图片 22"/>
            <p:cNvPicPr>
              <a:picLocks noChangeAspect="1"/>
            </p:cNvPicPr>
            <p:nvPr/>
          </p:nvPicPr>
          <p:blipFill rotWithShape="1">
            <a:blip r:embed="rId3" cstate="print">
              <a:extLst>
                <a:ext uri="{28A0092B-C50C-407E-A947-70E740481C1C}">
                  <a14:useLocalDpi xmlns:a14="http://schemas.microsoft.com/office/drawing/2010/main" val="0"/>
                </a:ext>
              </a:extLst>
            </a:blip>
            <a:srcRect l="21962" t="40550" r="21962" b="27951"/>
            <a:stretch>
              <a:fillRect/>
            </a:stretch>
          </p:blipFill>
          <p:spPr>
            <a:xfrm>
              <a:off x="14930" y="6307"/>
              <a:ext cx="3033" cy="3033"/>
            </a:xfrm>
            <a:prstGeom prst="rect">
              <a:avLst/>
            </a:prstGeom>
          </p:spPr>
        </p:pic>
        <p:grpSp>
          <p:nvGrpSpPr>
            <p:cNvPr id="6" name="组合 5"/>
            <p:cNvGrpSpPr/>
            <p:nvPr/>
          </p:nvGrpSpPr>
          <p:grpSpPr>
            <a:xfrm>
              <a:off x="512" y="6605"/>
              <a:ext cx="5600" cy="2635"/>
              <a:chOff x="512" y="6631"/>
              <a:chExt cx="5600" cy="2635"/>
            </a:xfrm>
          </p:grpSpPr>
          <p:pic>
            <p:nvPicPr>
              <p:cNvPr id="7" name="图片 6" descr="02"/>
              <p:cNvPicPr>
                <a:picLocks noChangeAspect="1"/>
              </p:cNvPicPr>
              <p:nvPr/>
            </p:nvPicPr>
            <p:blipFill>
              <a:blip r:embed="rId4"/>
              <a:stretch>
                <a:fillRect/>
              </a:stretch>
            </p:blipFill>
            <p:spPr>
              <a:xfrm>
                <a:off x="512" y="6631"/>
                <a:ext cx="2161" cy="2629"/>
              </a:xfrm>
              <a:prstGeom prst="rect">
                <a:avLst/>
              </a:prstGeom>
            </p:spPr>
          </p:pic>
          <p:grpSp>
            <p:nvGrpSpPr>
              <p:cNvPr id="5" name="组合 4"/>
              <p:cNvGrpSpPr/>
              <p:nvPr/>
            </p:nvGrpSpPr>
            <p:grpSpPr>
              <a:xfrm>
                <a:off x="2110" y="6648"/>
                <a:ext cx="4002" cy="2618"/>
                <a:chOff x="2110" y="6648"/>
                <a:chExt cx="4002" cy="2618"/>
              </a:xfrm>
            </p:grpSpPr>
            <p:pic>
              <p:nvPicPr>
                <p:cNvPr id="2" name="图片 1" descr="1"/>
                <p:cNvPicPr>
                  <a:picLocks noChangeAspect="1"/>
                </p:cNvPicPr>
                <p:nvPr/>
              </p:nvPicPr>
              <p:blipFill>
                <a:blip r:embed="rId5"/>
                <a:stretch>
                  <a:fillRect/>
                </a:stretch>
              </p:blipFill>
              <p:spPr>
                <a:xfrm>
                  <a:off x="2110" y="6653"/>
                  <a:ext cx="2216" cy="2575"/>
                </a:xfrm>
                <a:prstGeom prst="rect">
                  <a:avLst/>
                </a:prstGeom>
              </p:spPr>
            </p:pic>
            <p:pic>
              <p:nvPicPr>
                <p:cNvPr id="4" name="图片 3"/>
                <p:cNvPicPr>
                  <a:picLocks noChangeAspect="1"/>
                </p:cNvPicPr>
                <p:nvPr/>
              </p:nvPicPr>
              <p:blipFill rotWithShape="1">
                <a:blip r:embed="rId6" cstate="print">
                  <a:extLst>
                    <a:ext uri="{28A0092B-C50C-407E-A947-70E740481C1C}">
                      <a14:useLocalDpi xmlns:a14="http://schemas.microsoft.com/office/drawing/2010/main" val="0"/>
                    </a:ext>
                  </a:extLst>
                </a:blip>
                <a:srcRect l="47969"/>
                <a:stretch>
                  <a:fillRect/>
                </a:stretch>
              </p:blipFill>
              <p:spPr>
                <a:xfrm>
                  <a:off x="3930" y="6648"/>
                  <a:ext cx="2183" cy="2619"/>
                </a:xfrm>
                <a:prstGeom prst="rect">
                  <a:avLst/>
                </a:prstGeom>
              </p:spPr>
            </p:pic>
          </p:grpSp>
        </p:grpSp>
      </p:grpSp>
      <p:sp>
        <p:nvSpPr>
          <p:cNvPr id="9" name="文本占位符 3"/>
          <p:cNvSpPr>
            <a:spLocks noGrp="1"/>
          </p:cNvSpPr>
          <p:nvPr/>
        </p:nvSpPr>
        <p:spPr>
          <a:xfrm>
            <a:off x="0" y="0"/>
            <a:ext cx="4416491" cy="260648"/>
          </a:xfrm>
          <a:prstGeom prst="rect">
            <a:avLst/>
          </a:prstGeom>
          <a:noFill/>
          <a:ln w="3175">
            <a:noFill/>
            <a:miter lim="800000"/>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lr>
                <a:schemeClr val="hlink"/>
              </a:buClr>
              <a:buFont typeface="Wingdings" panose="05000000000000000000" pitchFamily="2" charset="2"/>
              <a:buNone/>
              <a:defRPr sz="1200">
                <a:solidFill>
                  <a:schemeClr val="bg1"/>
                </a:solidFill>
                <a:latin typeface="+mn-lt"/>
                <a:ea typeface="+mn-ea"/>
                <a:cs typeface="+mn-cs"/>
              </a:defRPr>
            </a:lvl1pPr>
            <a:lvl2pPr marL="742950" indent="-285750" algn="l" rtl="0" eaLnBrk="0" fontAlgn="base" hangingPunct="0">
              <a:spcBef>
                <a:spcPct val="20000"/>
              </a:spcBef>
              <a:spcAft>
                <a:spcPct val="0"/>
              </a:spcAft>
              <a:buClr>
                <a:schemeClr val="tx2"/>
              </a:buClr>
              <a:buSzPct val="85000"/>
              <a:buFont typeface="Wingdings" panose="05000000000000000000" pitchFamily="2" charset="2"/>
              <a:buChar char="Ø"/>
              <a:defRPr sz="20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95000"/>
              <a:buFont typeface="Wingdings 2" panose="05020102010507070707" pitchFamily="18" charset="2"/>
              <a:buChar char="¡"/>
              <a:defRPr sz="2400">
                <a:solidFill>
                  <a:schemeClr val="tx1"/>
                </a:solidFill>
                <a:latin typeface="+mn-lt"/>
                <a:ea typeface="+mn-ea"/>
              </a:defRPr>
            </a:lvl3pPr>
            <a:lvl4pPr marL="1600200" indent="-228600" algn="l" rtl="0" eaLnBrk="0" fontAlgn="base" hangingPunct="0">
              <a:spcBef>
                <a:spcPct val="20000"/>
              </a:spcBef>
              <a:spcAft>
                <a:spcPct val="0"/>
              </a:spcAft>
              <a:buClr>
                <a:schemeClr val="tx2"/>
              </a:buClr>
              <a:buSzPct val="90000"/>
              <a:buFont typeface="Wingdings" panose="05000000000000000000" pitchFamily="2" charset="2"/>
              <a:buChar char="Ø"/>
              <a:defRPr sz="1600">
                <a:solidFill>
                  <a:schemeClr val="tx1"/>
                </a:solidFill>
                <a:latin typeface="+mn-lt"/>
                <a:ea typeface="+mn-ea"/>
              </a:defRPr>
            </a:lvl4pPr>
            <a:lvl5pPr marL="2057400" indent="-228600" algn="l" rtl="0" eaLnBrk="0" fontAlgn="base" hangingPunct="0">
              <a:spcBef>
                <a:spcPct val="20000"/>
              </a:spcBef>
              <a:spcAft>
                <a:spcPct val="0"/>
              </a:spcAft>
              <a:buClr>
                <a:schemeClr val="hlink"/>
              </a:buClr>
              <a:buFont typeface="Wingdings 2" panose="05020102010507070707" pitchFamily="18" charset="2"/>
              <a:buChar char="¡"/>
              <a:defRPr sz="1600">
                <a:solidFill>
                  <a:schemeClr val="tx1"/>
                </a:solidFill>
                <a:latin typeface="+mn-lt"/>
                <a:ea typeface="+mn-ea"/>
              </a:defRPr>
            </a:lvl5pPr>
            <a:lvl6pPr marL="25146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6pPr>
            <a:lvl7pPr marL="29718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7pPr>
            <a:lvl8pPr marL="34290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8pPr>
            <a:lvl9pPr marL="38862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9pPr>
          </a:lstStyle>
          <a:p>
            <a:r>
              <a:rPr lang="zh-CN" altLang="en-US" dirty="0" smtClean="0"/>
              <a:t>▼</a:t>
            </a:r>
            <a:r>
              <a:rPr lang="en-US" altLang="zh-CN" dirty="0" smtClean="0"/>
              <a:t>第4章【技术与工具】</a:t>
            </a:r>
            <a:endParaRPr lang="zh-CN" altLang="en-US" dirty="0"/>
          </a:p>
          <a:p>
            <a:endParaRPr lang="zh-CN" altLang="en-US" dirty="0"/>
          </a:p>
        </p:txBody>
      </p:sp>
    </p:spTree>
  </p:cSld>
  <p:clrMapOvr>
    <a:masterClrMapping/>
  </p:clrMapOvr>
  <p:transition>
    <p:blinds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0234571" cy="821913"/>
          </a:xfrm>
        </p:spPr>
        <p:txBody>
          <a:bodyPr/>
          <a:lstStyle/>
          <a:p>
            <a:r>
              <a:rPr lang="zh-CN" altLang="en-US" dirty="0" smtClean="0"/>
              <a:t>继续学习建议 </a:t>
            </a:r>
            <a:endParaRPr lang="zh-CN" altLang="en-US" dirty="0"/>
          </a:p>
        </p:txBody>
      </p:sp>
      <p:graphicFrame>
        <p:nvGraphicFramePr>
          <p:cNvPr id="9" name="内容占位符 8"/>
          <p:cNvGraphicFramePr>
            <a:graphicFrameLocks noGrp="1"/>
          </p:cNvGraphicFramePr>
          <p:nvPr>
            <p:ph idx="1"/>
          </p:nvPr>
        </p:nvGraphicFramePr>
        <p:xfrm>
          <a:off x="812800" y="1500175"/>
          <a:ext cx="9963720" cy="476291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4" name="文本占位符 3"/>
          <p:cNvSpPr>
            <a:spLocks noGrp="1"/>
          </p:cNvSpPr>
          <p:nvPr>
            <p:ph type="body" sz="quarter" idx="13"/>
          </p:nvPr>
        </p:nvSpPr>
        <p:spPr/>
        <p:txBody>
          <a:bodyPr/>
          <a:lstStyle/>
          <a:p>
            <a:r>
              <a:rPr lang="zh-CN" altLang="en-US" dirty="0" smtClean="0"/>
              <a:t>▼</a:t>
            </a:r>
            <a:r>
              <a:rPr lang="en-US" altLang="zh-CN" dirty="0" smtClean="0"/>
              <a:t>第4章【技术与工具】</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t>►</a:t>
            </a:r>
            <a:r>
              <a:rPr lang="en-US" altLang="zh-CN" dirty="0" smtClean="0"/>
              <a:t>如何继续学习</a:t>
            </a:r>
            <a:endParaRPr lang="zh-CN" altLang="en-US" dirty="0"/>
          </a:p>
        </p:txBody>
      </p:sp>
    </p:spTree>
  </p:cSld>
  <p:clrMapOvr>
    <a:masterClrMapping/>
  </p:clrMapOvr>
  <p:transition>
    <p:blinds dir="ver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第4章【技术与工具】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19536" y="1373871"/>
            <a:ext cx="3648075" cy="4781550"/>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p:blinds dir="ver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第4章【技术与工具】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graphicFrame>
        <p:nvGraphicFramePr>
          <p:cNvPr id="3" name="图示 2"/>
          <p:cNvGraphicFramePr/>
          <p:nvPr/>
        </p:nvGraphicFramePr>
        <p:xfrm>
          <a:off x="5879976" y="1737613"/>
          <a:ext cx="5400600" cy="4801314"/>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8" name="内容占位符 5"/>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983432" y="1355548"/>
            <a:ext cx="4285366" cy="4762500"/>
          </a:xfrm>
        </p:spPr>
      </p:pic>
    </p:spTree>
  </p:cSld>
  <p:clrMapOvr>
    <a:masterClrMapping/>
  </p:clrMapOvr>
  <p:transition>
    <p:blinds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第4章【技术与工具】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graphicFrame>
        <p:nvGraphicFramePr>
          <p:cNvPr id="5" name="内容占位符 4"/>
          <p:cNvGraphicFramePr>
            <a:graphicFrameLocks noGrp="1"/>
          </p:cNvGraphicFramePr>
          <p:nvPr>
            <p:ph idx="1"/>
          </p:nvPr>
        </p:nvGraphicFramePr>
        <p:xfrm>
          <a:off x="6888088" y="1128905"/>
          <a:ext cx="4464496" cy="5505449"/>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3" name="图片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08731" y="1128905"/>
            <a:ext cx="4371975" cy="5505450"/>
          </a:xfrm>
          <a:prstGeom prst="rect">
            <a:avLst/>
          </a:prstGeom>
        </p:spPr>
      </p:pic>
    </p:spTree>
  </p:cSld>
  <p:clrMapOvr>
    <a:masterClrMapping/>
  </p:clrMapOvr>
  <p:transition>
    <p:blinds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第4章【技术与工具】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678012" y="1346285"/>
            <a:ext cx="3467100" cy="4752975"/>
          </a:xfrm>
          <a:prstGeom prst="rect">
            <a:avLst/>
          </a:prstGeom>
        </p:spPr>
      </p:pic>
      <p:graphicFrame>
        <p:nvGraphicFramePr>
          <p:cNvPr id="3" name="图示 2"/>
          <p:cNvGraphicFramePr/>
          <p:nvPr/>
        </p:nvGraphicFramePr>
        <p:xfrm>
          <a:off x="5879976" y="1737613"/>
          <a:ext cx="5040560" cy="45243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blinds dir="ver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第4章【技术与工具】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graphicFrame>
        <p:nvGraphicFramePr>
          <p:cNvPr id="5" name="内容占位符 4"/>
          <p:cNvGraphicFramePr>
            <a:graphicFrameLocks noGrp="1"/>
          </p:cNvGraphicFramePr>
          <p:nvPr>
            <p:ph idx="1"/>
          </p:nvPr>
        </p:nvGraphicFramePr>
        <p:xfrm>
          <a:off x="6023992" y="2564903"/>
          <a:ext cx="4968552" cy="3698181"/>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8" name="图片 7"/>
          <p:cNvPicPr>
            <a:picLocks noChangeAspect="1"/>
          </p:cNvPicPr>
          <p:nvPr/>
        </p:nvPicPr>
        <p:blipFill>
          <a:blip r:embed="rId6"/>
          <a:stretch>
            <a:fillRect/>
          </a:stretch>
        </p:blipFill>
        <p:spPr>
          <a:xfrm>
            <a:off x="911424" y="1346285"/>
            <a:ext cx="3816424" cy="5078436"/>
          </a:xfrm>
          <a:prstGeom prst="rect">
            <a:avLst/>
          </a:prstGeom>
          <a:ln>
            <a:noFill/>
          </a:ln>
          <a:effectLst>
            <a:outerShdw blurRad="292100" dist="139700" dir="2700000" algn="tl" rotWithShape="0">
              <a:srgbClr val="333333">
                <a:alpha val="65000"/>
              </a:srgbClr>
            </a:outerShdw>
          </a:effectLst>
        </p:spPr>
      </p:pic>
      <p:sp>
        <p:nvSpPr>
          <p:cNvPr id="3" name="矩形 2"/>
          <p:cNvSpPr/>
          <p:nvPr/>
        </p:nvSpPr>
        <p:spPr>
          <a:xfrm>
            <a:off x="6478056" y="2195571"/>
            <a:ext cx="2749471" cy="369332"/>
          </a:xfrm>
          <a:prstGeom prst="rect">
            <a:avLst/>
          </a:prstGeom>
        </p:spPr>
        <p:txBody>
          <a:bodyPr wrap="none">
            <a:spAutoFit/>
          </a:bodyPr>
          <a:lstStyle/>
          <a:p>
            <a:r>
              <a:rPr lang="en-US" altLang="zh-CN" dirty="0" err="1"/>
              <a:t>Matei</a:t>
            </a:r>
            <a:r>
              <a:rPr lang="en-US" altLang="zh-CN" dirty="0"/>
              <a:t> </a:t>
            </a:r>
            <a:r>
              <a:rPr lang="en-US" altLang="zh-CN" dirty="0" err="1"/>
              <a:t>Zaharia</a:t>
            </a:r>
            <a:r>
              <a:rPr lang="zh-CN" altLang="en-US" dirty="0"/>
              <a:t>的博士论文</a:t>
            </a:r>
            <a:endParaRPr lang="en-US" altLang="zh-CN" dirty="0"/>
          </a:p>
        </p:txBody>
      </p:sp>
    </p:spTree>
  </p:cSld>
  <p:clrMapOvr>
    <a:masterClrMapping/>
  </p:clrMapOvr>
  <p:transition>
    <p:blinds dir="ver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第4章【技术与工具】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graphicFrame>
        <p:nvGraphicFramePr>
          <p:cNvPr id="5" name="内容占位符 4"/>
          <p:cNvGraphicFramePr>
            <a:graphicFrameLocks noGrp="1"/>
          </p:cNvGraphicFramePr>
          <p:nvPr>
            <p:ph idx="1"/>
          </p:nvPr>
        </p:nvGraphicFramePr>
        <p:xfrm>
          <a:off x="5411779" y="1522587"/>
          <a:ext cx="5796789" cy="476291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3" name="图片 2"/>
          <p:cNvPicPr>
            <a:picLocks noChangeAspect="1"/>
          </p:cNvPicPr>
          <p:nvPr/>
        </p:nvPicPr>
        <p:blipFill>
          <a:blip r:embed="rId6"/>
          <a:stretch>
            <a:fillRect/>
          </a:stretch>
        </p:blipFill>
        <p:spPr>
          <a:xfrm>
            <a:off x="1031104" y="1522587"/>
            <a:ext cx="3624736" cy="4871695"/>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p:blinds dir="vert"/>
  </p:transition>
  <p:timing>
    <p:tnLst>
      <p:par>
        <p:cTn id="1" dur="indefinite" restart="never" nodeType="tmRoot"/>
      </p:par>
    </p:tnLst>
  </p:timing>
</p:sld>
</file>

<file path=ppt/theme/theme1.xml><?xml version="1.0" encoding="utf-8"?>
<a:theme xmlns:a="http://schemas.openxmlformats.org/drawingml/2006/main" name="吉祥如意">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吉祥如意">
      <a:majorFont>
        <a:latin typeface="Arial"/>
        <a:ea typeface="宋体"/>
        <a:cs typeface=""/>
      </a:majorFont>
      <a:minorFont>
        <a:latin typeface="Arial"/>
        <a:ea typeface="宋体"/>
        <a:cs typeface=""/>
      </a:minorFont>
    </a:fontScheme>
    <a:fmtScheme name="模块">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吉祥如意 1">
        <a:dk1>
          <a:srgbClr val="000000"/>
        </a:dk1>
        <a:lt1>
          <a:srgbClr val="FFFFFF"/>
        </a:lt1>
        <a:dk2>
          <a:srgbClr val="E40000"/>
        </a:dk2>
        <a:lt2>
          <a:srgbClr val="DDDDDD"/>
        </a:lt2>
        <a:accent1>
          <a:srgbClr val="E1F4FF"/>
        </a:accent1>
        <a:accent2>
          <a:srgbClr val="FFE2C5"/>
        </a:accent2>
        <a:accent3>
          <a:srgbClr val="FFFFFF"/>
        </a:accent3>
        <a:accent4>
          <a:srgbClr val="000000"/>
        </a:accent4>
        <a:accent5>
          <a:srgbClr val="EEF8FF"/>
        </a:accent5>
        <a:accent6>
          <a:srgbClr val="E7CDB2"/>
        </a:accent6>
        <a:hlink>
          <a:srgbClr val="0066CC"/>
        </a:hlink>
        <a:folHlink>
          <a:srgbClr val="9F9FBF"/>
        </a:folHlink>
      </a:clrScheme>
      <a:clrMap bg1="lt1" tx1="dk1" bg2="lt2" tx2="dk2" accent1="accent1" accent2="accent2" accent3="accent3" accent4="accent4" accent5="accent5" accent6="accent6" hlink="hlink" folHlink="folHlink"/>
    </a:extraClrScheme>
    <a:extraClrScheme>
      <a:clrScheme name="吉祥如意 2">
        <a:dk1>
          <a:srgbClr val="59582D"/>
        </a:dk1>
        <a:lt1>
          <a:srgbClr val="EAEAEA"/>
        </a:lt1>
        <a:dk2>
          <a:srgbClr val="666699"/>
        </a:dk2>
        <a:lt2>
          <a:srgbClr val="D9D9D9"/>
        </a:lt2>
        <a:accent1>
          <a:srgbClr val="CCECFF"/>
        </a:accent1>
        <a:accent2>
          <a:srgbClr val="B2D2C7"/>
        </a:accent2>
        <a:accent3>
          <a:srgbClr val="F3F3F3"/>
        </a:accent3>
        <a:accent4>
          <a:srgbClr val="4B4A25"/>
        </a:accent4>
        <a:accent5>
          <a:srgbClr val="E2F4FF"/>
        </a:accent5>
        <a:accent6>
          <a:srgbClr val="A1BEB4"/>
        </a:accent6>
        <a:hlink>
          <a:srgbClr val="993366"/>
        </a:hlink>
        <a:folHlink>
          <a:srgbClr val="92B9E0"/>
        </a:folHlink>
      </a:clrScheme>
      <a:clrMap bg1="lt1" tx1="dk1" bg2="lt2" tx2="dk2" accent1="accent1" accent2="accent2" accent3="accent3" accent4="accent4" accent5="accent5" accent6="accent6" hlink="hlink" folHlink="folHlink"/>
    </a:extraClrScheme>
    <a:extraClrScheme>
      <a:clrScheme name="吉祥如意 3">
        <a:dk1>
          <a:srgbClr val="000099"/>
        </a:dk1>
        <a:lt1>
          <a:srgbClr val="FFFFCC"/>
        </a:lt1>
        <a:dk2>
          <a:srgbClr val="004000"/>
        </a:dk2>
        <a:lt2>
          <a:srgbClr val="FFD9B3"/>
        </a:lt2>
        <a:accent1>
          <a:srgbClr val="FFD9D9"/>
        </a:accent1>
        <a:accent2>
          <a:srgbClr val="DDDDDD"/>
        </a:accent2>
        <a:accent3>
          <a:srgbClr val="FFFFE2"/>
        </a:accent3>
        <a:accent4>
          <a:srgbClr val="000082"/>
        </a:accent4>
        <a:accent5>
          <a:srgbClr val="FFE9E9"/>
        </a:accent5>
        <a:accent6>
          <a:srgbClr val="C8C8C8"/>
        </a:accent6>
        <a:hlink>
          <a:srgbClr val="FF0000"/>
        </a:hlink>
        <a:folHlink>
          <a:srgbClr val="FFAB57"/>
        </a:folHlink>
      </a:clrScheme>
      <a:clrMap bg1="lt1" tx1="dk1" bg2="lt2" tx2="dk2" accent1="accent1" accent2="accent2" accent3="accent3" accent4="accent4" accent5="accent5" accent6="accent6" hlink="hlink" folHlink="folHlink"/>
    </a:extraClrScheme>
    <a:extraClrScheme>
      <a:clrScheme name="吉祥如意 4">
        <a:dk1>
          <a:srgbClr val="000000"/>
        </a:dk1>
        <a:lt1>
          <a:srgbClr val="DCE8E2"/>
        </a:lt1>
        <a:dk2>
          <a:srgbClr val="0033CC"/>
        </a:dk2>
        <a:lt2>
          <a:srgbClr val="C4C4D8"/>
        </a:lt2>
        <a:accent1>
          <a:srgbClr val="FFFFFF"/>
        </a:accent1>
        <a:accent2>
          <a:srgbClr val="A9CFB1"/>
        </a:accent2>
        <a:accent3>
          <a:srgbClr val="EBF2EE"/>
        </a:accent3>
        <a:accent4>
          <a:srgbClr val="000000"/>
        </a:accent4>
        <a:accent5>
          <a:srgbClr val="FFFFFF"/>
        </a:accent5>
        <a:accent6>
          <a:srgbClr val="99BBA0"/>
        </a:accent6>
        <a:hlink>
          <a:srgbClr val="CC3300"/>
        </a:hlink>
        <a:folHlink>
          <a:srgbClr val="666699"/>
        </a:folHlink>
      </a:clrScheme>
      <a:clrMap bg1="lt1" tx1="dk1" bg2="lt2" tx2="dk2" accent1="accent1" accent2="accent2" accent3="accent3" accent4="accent4" accent5="accent5" accent6="accent6" hlink="hlink" folHlink="folHlink"/>
    </a:extraClrScheme>
    <a:extraClrScheme>
      <a:clrScheme name="吉祥如意 5">
        <a:dk1>
          <a:srgbClr val="606090"/>
        </a:dk1>
        <a:lt1>
          <a:srgbClr val="E5FFFF"/>
        </a:lt1>
        <a:dk2>
          <a:srgbClr val="0000CC"/>
        </a:dk2>
        <a:lt2>
          <a:srgbClr val="91DAFF"/>
        </a:lt2>
        <a:accent1>
          <a:srgbClr val="EAEAEA"/>
        </a:accent1>
        <a:accent2>
          <a:srgbClr val="FFE2C5"/>
        </a:accent2>
        <a:accent3>
          <a:srgbClr val="F0FFFF"/>
        </a:accent3>
        <a:accent4>
          <a:srgbClr val="51517A"/>
        </a:accent4>
        <a:accent5>
          <a:srgbClr val="F3F3F3"/>
        </a:accent5>
        <a:accent6>
          <a:srgbClr val="E7CDB2"/>
        </a:accent6>
        <a:hlink>
          <a:srgbClr val="000000"/>
        </a:hlink>
        <a:folHlink>
          <a:srgbClr val="3DB77A"/>
        </a:folHlink>
      </a:clrScheme>
      <a:clrMap bg1="lt1" tx1="dk1" bg2="lt2" tx2="dk2" accent1="accent1" accent2="accent2" accent3="accent3" accent4="accent4" accent5="accent5" accent6="accent6" hlink="hlink" folHlink="folHlink"/>
    </a:extraClrScheme>
    <a:extraClrScheme>
      <a:clrScheme name="吉祥如意 6">
        <a:dk1>
          <a:srgbClr val="CC0066"/>
        </a:dk1>
        <a:lt1>
          <a:srgbClr val="FFDDBB"/>
        </a:lt1>
        <a:dk2>
          <a:srgbClr val="000000"/>
        </a:dk2>
        <a:lt2>
          <a:srgbClr val="C0C0C0"/>
        </a:lt2>
        <a:accent1>
          <a:srgbClr val="FFFFCC"/>
        </a:accent1>
        <a:accent2>
          <a:srgbClr val="FFFFFF"/>
        </a:accent2>
        <a:accent3>
          <a:srgbClr val="FFEBDA"/>
        </a:accent3>
        <a:accent4>
          <a:srgbClr val="AE0056"/>
        </a:accent4>
        <a:accent5>
          <a:srgbClr val="FFFFE2"/>
        </a:accent5>
        <a:accent6>
          <a:srgbClr val="E7E7E7"/>
        </a:accent6>
        <a:hlink>
          <a:srgbClr val="0066CC"/>
        </a:hlink>
        <a:folHlink>
          <a:srgbClr val="8EB37D"/>
        </a:folHlink>
      </a:clrScheme>
      <a:clrMap bg1="lt1" tx1="dk1" bg2="lt2" tx2="dk2" accent1="accent1" accent2="accent2" accent3="accent3" accent4="accent4" accent5="accent5" accent6="accent6" hlink="hlink" folHlink="folHlink"/>
    </a:extraClrScheme>
    <a:extraClrScheme>
      <a:clrScheme name="吉祥如意 7">
        <a:dk1>
          <a:srgbClr val="B60000"/>
        </a:dk1>
        <a:lt1>
          <a:srgbClr val="FFFF99"/>
        </a:lt1>
        <a:dk2>
          <a:srgbClr val="800000"/>
        </a:dk2>
        <a:lt2>
          <a:srgbClr val="FFFFFF"/>
        </a:lt2>
        <a:accent1>
          <a:srgbClr val="9888A4"/>
        </a:accent1>
        <a:accent2>
          <a:srgbClr val="A9335D"/>
        </a:accent2>
        <a:accent3>
          <a:srgbClr val="C0AAAA"/>
        </a:accent3>
        <a:accent4>
          <a:srgbClr val="DADA82"/>
        </a:accent4>
        <a:accent5>
          <a:srgbClr val="CAC3CF"/>
        </a:accent5>
        <a:accent6>
          <a:srgbClr val="992D53"/>
        </a:accent6>
        <a:hlink>
          <a:srgbClr val="CCECFF"/>
        </a:hlink>
        <a:folHlink>
          <a:srgbClr val="FF6600"/>
        </a:folHlink>
      </a:clrScheme>
      <a:clrMap bg1="dk2" tx1="lt1" bg2="dk1" tx2="lt2" accent1="accent1" accent2="accent2" accent3="accent3" accent4="accent4" accent5="accent5" accent6="accent6" hlink="hlink" folHlink="folHlink"/>
    </a:extraClrScheme>
    <a:extraClrScheme>
      <a:clrScheme name="吉祥如意 8">
        <a:dk1>
          <a:srgbClr val="808080"/>
        </a:dk1>
        <a:lt1>
          <a:srgbClr val="FFFFFF"/>
        </a:lt1>
        <a:dk2>
          <a:srgbClr val="1C1C1C"/>
        </a:dk2>
        <a:lt2>
          <a:srgbClr val="FFFF66"/>
        </a:lt2>
        <a:accent1>
          <a:srgbClr val="9898BA"/>
        </a:accent1>
        <a:accent2>
          <a:srgbClr val="777777"/>
        </a:accent2>
        <a:accent3>
          <a:srgbClr val="ABABAB"/>
        </a:accent3>
        <a:accent4>
          <a:srgbClr val="DADADA"/>
        </a:accent4>
        <a:accent5>
          <a:srgbClr val="CACAD9"/>
        </a:accent5>
        <a:accent6>
          <a:srgbClr val="6B6B6B"/>
        </a:accent6>
        <a:hlink>
          <a:srgbClr val="CCFF99"/>
        </a:hlink>
        <a:folHlink>
          <a:srgbClr val="E4360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1550</Words>
  <Application>WPS 演示</Application>
  <PresentationFormat>宽屏</PresentationFormat>
  <Paragraphs>179</Paragraphs>
  <Slides>21</Slides>
  <Notes>121</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21</vt:i4>
      </vt:variant>
    </vt:vector>
  </HeadingPairs>
  <TitlesOfParts>
    <vt:vector size="35" baseType="lpstr">
      <vt:lpstr>Arial</vt:lpstr>
      <vt:lpstr>宋体</vt:lpstr>
      <vt:lpstr>Wingdings</vt:lpstr>
      <vt:lpstr>Times New Roman</vt:lpstr>
      <vt:lpstr>Wingdings 2</vt:lpstr>
      <vt:lpstr>华文中宋</vt:lpstr>
      <vt:lpstr>微软雅黑</vt:lpstr>
      <vt:lpstr>Calibri</vt:lpstr>
      <vt:lpstr>Arial Unicode MS</vt:lpstr>
      <vt:lpstr>NewBaskerville-Bold</vt:lpstr>
      <vt:lpstr>Segoe Print</vt:lpstr>
      <vt:lpstr>FranklinGothic-Book</vt:lpstr>
      <vt:lpstr>NewBaskerville-Roman</vt:lpstr>
      <vt:lpstr>吉祥如意</vt:lpstr>
      <vt:lpstr>《数据科学理论与实践》之                    技术与工具</vt:lpstr>
      <vt:lpstr>4.8  如何继续学习</vt:lpstr>
      <vt:lpstr>继续学习建议 </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PowerPoint 演示文稿</vt:lpstr>
    </vt:vector>
  </TitlesOfParts>
  <Company>LENOVO (Beijing) Limited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中国航天时代电子公司 物资管理系统</dc:title>
  <dc:creator>LENOVO User</dc:creator>
  <cp:lastModifiedBy>孟刚</cp:lastModifiedBy>
  <cp:revision>1463</cp:revision>
  <cp:lastPrinted>2018-05-28T02:55:00Z</cp:lastPrinted>
  <dcterms:created xsi:type="dcterms:W3CDTF">2007-03-02T11:26:00Z</dcterms:created>
  <dcterms:modified xsi:type="dcterms:W3CDTF">2021-11-08T17:23:57Z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54C5F2B0F669454495E41D7A6D690517</vt:lpwstr>
  </property>
  <property fmtid="{D5CDD505-2E9C-101B-9397-08002B2CF9AE}" pid="3" name="KSOProductBuildVer">
    <vt:lpwstr>2052-11.1.0.11045</vt:lpwstr>
  </property>
</Properties>
</file>

<file path=docProps/thumbnail.jpeg>
</file>